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Lst>
  <p:sldSz cy="5143500" cx="9144000"/>
  <p:notesSz cx="6858000" cy="9144000"/>
  <p:embeddedFontLst>
    <p:embeddedFont>
      <p:font typeface="Playfair Display"/>
      <p:regular r:id="rId19"/>
      <p:bold r:id="rId20"/>
      <p:italic r:id="rId21"/>
      <p:boldItalic r:id="rId22"/>
    </p:embeddedFont>
    <p:embeddedFont>
      <p:font typeface="Lato"/>
      <p:regular r:id="rId23"/>
      <p:bold r:id="rId24"/>
      <p:italic r:id="rId25"/>
      <p:boldItalic r:id="rId2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PlayfairDisplay-bold.fntdata"/><Relationship Id="rId22" Type="http://schemas.openxmlformats.org/officeDocument/2006/relationships/font" Target="fonts/PlayfairDisplay-boldItalic.fntdata"/><Relationship Id="rId21" Type="http://schemas.openxmlformats.org/officeDocument/2006/relationships/font" Target="fonts/PlayfairDisplay-italic.fntdata"/><Relationship Id="rId24" Type="http://schemas.openxmlformats.org/officeDocument/2006/relationships/font" Target="fonts/Lato-bold.fntdata"/><Relationship Id="rId23" Type="http://schemas.openxmlformats.org/officeDocument/2006/relationships/font" Target="fonts/Lato-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Lato-boldItalic.fntdata"/><Relationship Id="rId25" Type="http://schemas.openxmlformats.org/officeDocument/2006/relationships/font" Target="fonts/Lato-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font" Target="fonts/PlayfairDisplay-regular.fntdata"/><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13c7f5c3f0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13c7f5c3f0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2ba1bde56a6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2ba1bde56a6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193b6ff73d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193b6ff73d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2ba1bde56a6_0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2ba1bde56a6_0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193b6ff73d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193b6ff73d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2ba1bde56a6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2ba1bde56a6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193b6ff73d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193b6ff73d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2ba1bde56a6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2ba1bde56a6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2ba1bde56a6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2ba1bde56a6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193b6ff73d_1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193b6ff73d_1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193b6ff73d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193b6ff73d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2ba1bde56a6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2ba1bde56a6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2ba1bde56a6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2ba1bde56a6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586721" y="0"/>
            <a:ext cx="7970700" cy="66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a:off x="586721" y="5076900"/>
            <a:ext cx="7970700" cy="66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 name="Google Shape;12;p2"/>
          <p:cNvCxnSpPr/>
          <p:nvPr/>
        </p:nvCxnSpPr>
        <p:spPr>
          <a:xfrm>
            <a:off x="733219" y="2235351"/>
            <a:ext cx="385200" cy="0"/>
          </a:xfrm>
          <a:prstGeom prst="straightConnector1">
            <a:avLst/>
          </a:prstGeom>
          <a:noFill/>
          <a:ln cap="flat" cmpd="sng" w="28575">
            <a:solidFill>
              <a:schemeClr val="dk1"/>
            </a:solidFill>
            <a:prstDash val="solid"/>
            <a:round/>
            <a:headEnd len="sm" w="sm" type="none"/>
            <a:tailEnd len="sm" w="sm" type="none"/>
          </a:ln>
        </p:spPr>
      </p:cxnSp>
      <p:sp>
        <p:nvSpPr>
          <p:cNvPr id="13" name="Google Shape;13;p2"/>
          <p:cNvSpPr txBox="1"/>
          <p:nvPr>
            <p:ph type="ctrTitle"/>
          </p:nvPr>
        </p:nvSpPr>
        <p:spPr>
          <a:xfrm>
            <a:off x="630600" y="136800"/>
            <a:ext cx="7893000" cy="1853700"/>
          </a:xfrm>
          <a:prstGeom prst="rect">
            <a:avLst/>
          </a:prstGeom>
        </p:spPr>
        <p:txBody>
          <a:bodyPr anchorCtr="0" anchor="b" bIns="91425" lIns="91425" spcFirstLastPara="1" rIns="91425" wrap="square" tIns="91425">
            <a:noAutofit/>
          </a:bodyPr>
          <a:lstStyle>
            <a:lvl1pPr lvl="0">
              <a:spcBef>
                <a:spcPts val="1000"/>
              </a:spcBef>
              <a:spcAft>
                <a:spcPts val="0"/>
              </a:spcAft>
              <a:buSzPts val="4800"/>
              <a:buNone/>
              <a:defRPr sz="4800"/>
            </a:lvl1pPr>
            <a:lvl2pPr lvl="1">
              <a:spcBef>
                <a:spcPts val="1000"/>
              </a:spcBef>
              <a:spcAft>
                <a:spcPts val="0"/>
              </a:spcAft>
              <a:buSzPts val="4800"/>
              <a:buNone/>
              <a:defRPr sz="4800"/>
            </a:lvl2pPr>
            <a:lvl3pPr lvl="2">
              <a:spcBef>
                <a:spcPts val="1000"/>
              </a:spcBef>
              <a:spcAft>
                <a:spcPts val="0"/>
              </a:spcAft>
              <a:buSzPts val="4800"/>
              <a:buNone/>
              <a:defRPr sz="4800"/>
            </a:lvl3pPr>
            <a:lvl4pPr lvl="3">
              <a:spcBef>
                <a:spcPts val="1000"/>
              </a:spcBef>
              <a:spcAft>
                <a:spcPts val="0"/>
              </a:spcAft>
              <a:buSzPts val="4800"/>
              <a:buNone/>
              <a:defRPr sz="4800"/>
            </a:lvl4pPr>
            <a:lvl5pPr lvl="4">
              <a:spcBef>
                <a:spcPts val="1000"/>
              </a:spcBef>
              <a:spcAft>
                <a:spcPts val="0"/>
              </a:spcAft>
              <a:buSzPts val="4800"/>
              <a:buNone/>
              <a:defRPr sz="4800"/>
            </a:lvl5pPr>
            <a:lvl6pPr lvl="5">
              <a:spcBef>
                <a:spcPts val="1000"/>
              </a:spcBef>
              <a:spcAft>
                <a:spcPts val="0"/>
              </a:spcAft>
              <a:buSzPts val="4800"/>
              <a:buNone/>
              <a:defRPr sz="4800"/>
            </a:lvl6pPr>
            <a:lvl7pPr lvl="6">
              <a:spcBef>
                <a:spcPts val="1000"/>
              </a:spcBef>
              <a:spcAft>
                <a:spcPts val="0"/>
              </a:spcAft>
              <a:buSzPts val="4800"/>
              <a:buNone/>
              <a:defRPr sz="4800"/>
            </a:lvl7pPr>
            <a:lvl8pPr lvl="7">
              <a:spcBef>
                <a:spcPts val="1000"/>
              </a:spcBef>
              <a:spcAft>
                <a:spcPts val="0"/>
              </a:spcAft>
              <a:buSzPts val="4800"/>
              <a:buNone/>
              <a:defRPr sz="4800"/>
            </a:lvl8pPr>
            <a:lvl9pPr lvl="8">
              <a:spcBef>
                <a:spcPts val="1000"/>
              </a:spcBef>
              <a:spcAft>
                <a:spcPts val="0"/>
              </a:spcAft>
              <a:buSzPts val="4800"/>
              <a:buNone/>
              <a:defRPr sz="4800"/>
            </a:lvl9pPr>
          </a:lstStyle>
          <a:p/>
        </p:txBody>
      </p:sp>
      <p:sp>
        <p:nvSpPr>
          <p:cNvPr id="14" name="Google Shape;14;p2"/>
          <p:cNvSpPr txBox="1"/>
          <p:nvPr>
            <p:ph idx="1" type="subTitle"/>
          </p:nvPr>
        </p:nvSpPr>
        <p:spPr>
          <a:xfrm>
            <a:off x="630600" y="3228375"/>
            <a:ext cx="7893000" cy="1274100"/>
          </a:xfrm>
          <a:prstGeom prst="rect">
            <a:avLst/>
          </a:prstGeom>
        </p:spPr>
        <p:txBody>
          <a:bodyPr anchorCtr="0" anchor="b" bIns="91425" lIns="91425" spcFirstLastPara="1" rIns="91425" wrap="square" tIns="91425">
            <a:noAutofit/>
          </a:bodyPr>
          <a:lstStyle>
            <a:lvl1pPr lvl="0">
              <a:lnSpc>
                <a:spcPct val="100000"/>
              </a:lnSpc>
              <a:spcBef>
                <a:spcPts val="1000"/>
              </a:spcBef>
              <a:spcAft>
                <a:spcPts val="0"/>
              </a:spcAft>
              <a:buClr>
                <a:schemeClr val="accent6"/>
              </a:buClr>
              <a:buSzPts val="2400"/>
              <a:buNone/>
              <a:defRPr sz="2400">
                <a:solidFill>
                  <a:schemeClr val="accent6"/>
                </a:solidFill>
              </a:defRPr>
            </a:lvl1pPr>
            <a:lvl2pPr lvl="1">
              <a:lnSpc>
                <a:spcPct val="100000"/>
              </a:lnSpc>
              <a:spcBef>
                <a:spcPts val="1000"/>
              </a:spcBef>
              <a:spcAft>
                <a:spcPts val="0"/>
              </a:spcAft>
              <a:buClr>
                <a:schemeClr val="accent6"/>
              </a:buClr>
              <a:buSzPts val="2400"/>
              <a:buNone/>
              <a:defRPr sz="2400">
                <a:solidFill>
                  <a:schemeClr val="accent6"/>
                </a:solidFill>
              </a:defRPr>
            </a:lvl2pPr>
            <a:lvl3pPr lvl="2">
              <a:lnSpc>
                <a:spcPct val="100000"/>
              </a:lnSpc>
              <a:spcBef>
                <a:spcPts val="1000"/>
              </a:spcBef>
              <a:spcAft>
                <a:spcPts val="0"/>
              </a:spcAft>
              <a:buClr>
                <a:schemeClr val="accent6"/>
              </a:buClr>
              <a:buSzPts val="2400"/>
              <a:buNone/>
              <a:defRPr sz="2400">
                <a:solidFill>
                  <a:schemeClr val="accent6"/>
                </a:solidFill>
              </a:defRPr>
            </a:lvl3pPr>
            <a:lvl4pPr lvl="3">
              <a:lnSpc>
                <a:spcPct val="100000"/>
              </a:lnSpc>
              <a:spcBef>
                <a:spcPts val="1000"/>
              </a:spcBef>
              <a:spcAft>
                <a:spcPts val="0"/>
              </a:spcAft>
              <a:buClr>
                <a:schemeClr val="accent6"/>
              </a:buClr>
              <a:buSzPts val="2400"/>
              <a:buNone/>
              <a:defRPr sz="2400">
                <a:solidFill>
                  <a:schemeClr val="accent6"/>
                </a:solidFill>
              </a:defRPr>
            </a:lvl4pPr>
            <a:lvl5pPr lvl="4">
              <a:lnSpc>
                <a:spcPct val="100000"/>
              </a:lnSpc>
              <a:spcBef>
                <a:spcPts val="1000"/>
              </a:spcBef>
              <a:spcAft>
                <a:spcPts val="0"/>
              </a:spcAft>
              <a:buClr>
                <a:schemeClr val="accent6"/>
              </a:buClr>
              <a:buSzPts val="2400"/>
              <a:buNone/>
              <a:defRPr sz="2400">
                <a:solidFill>
                  <a:schemeClr val="accent6"/>
                </a:solidFill>
              </a:defRPr>
            </a:lvl5pPr>
            <a:lvl6pPr lvl="5">
              <a:lnSpc>
                <a:spcPct val="100000"/>
              </a:lnSpc>
              <a:spcBef>
                <a:spcPts val="1000"/>
              </a:spcBef>
              <a:spcAft>
                <a:spcPts val="0"/>
              </a:spcAft>
              <a:buClr>
                <a:schemeClr val="accent6"/>
              </a:buClr>
              <a:buSzPts val="2400"/>
              <a:buNone/>
              <a:defRPr sz="2400">
                <a:solidFill>
                  <a:schemeClr val="accent6"/>
                </a:solidFill>
              </a:defRPr>
            </a:lvl6pPr>
            <a:lvl7pPr lvl="6">
              <a:lnSpc>
                <a:spcPct val="100000"/>
              </a:lnSpc>
              <a:spcBef>
                <a:spcPts val="1000"/>
              </a:spcBef>
              <a:spcAft>
                <a:spcPts val="0"/>
              </a:spcAft>
              <a:buClr>
                <a:schemeClr val="accent6"/>
              </a:buClr>
              <a:buSzPts val="2400"/>
              <a:buNone/>
              <a:defRPr sz="2400">
                <a:solidFill>
                  <a:schemeClr val="accent6"/>
                </a:solidFill>
              </a:defRPr>
            </a:lvl7pPr>
            <a:lvl8pPr lvl="7">
              <a:lnSpc>
                <a:spcPct val="100000"/>
              </a:lnSpc>
              <a:spcBef>
                <a:spcPts val="1000"/>
              </a:spcBef>
              <a:spcAft>
                <a:spcPts val="0"/>
              </a:spcAft>
              <a:buClr>
                <a:schemeClr val="accent6"/>
              </a:buClr>
              <a:buSzPts val="2400"/>
              <a:buNone/>
              <a:defRPr sz="2400">
                <a:solidFill>
                  <a:schemeClr val="accent6"/>
                </a:solidFill>
              </a:defRPr>
            </a:lvl8pPr>
            <a:lvl9pPr lvl="8">
              <a:lnSpc>
                <a:spcPct val="100000"/>
              </a:lnSpc>
              <a:spcBef>
                <a:spcPts val="1000"/>
              </a:spcBef>
              <a:spcAft>
                <a:spcPts val="0"/>
              </a:spcAft>
              <a:buClr>
                <a:schemeClr val="accent6"/>
              </a:buClr>
              <a:buSzPts val="2400"/>
              <a:buNone/>
              <a:defRPr sz="2400">
                <a:solidFill>
                  <a:schemeClr val="accent6"/>
                </a:solidFill>
              </a:defRPr>
            </a:lvl9pPr>
          </a:lstStyle>
          <a:p/>
        </p:txBody>
      </p:sp>
      <p:sp>
        <p:nvSpPr>
          <p:cNvPr id="15" name="Google Shape;15;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6" name="Shape 56"/>
        <p:cNvGrpSpPr/>
        <p:nvPr/>
      </p:nvGrpSpPr>
      <p:grpSpPr>
        <a:xfrm>
          <a:off x="0" y="0"/>
          <a:ext cx="0" cy="0"/>
          <a:chOff x="0" y="0"/>
          <a:chExt cx="0" cy="0"/>
        </a:xfrm>
      </p:grpSpPr>
      <p:sp>
        <p:nvSpPr>
          <p:cNvPr id="57" name="Google Shape;57;p11"/>
          <p:cNvSpPr/>
          <p:nvPr/>
        </p:nvSpPr>
        <p:spPr>
          <a:xfrm>
            <a:off x="586721" y="0"/>
            <a:ext cx="7970700" cy="66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11"/>
          <p:cNvSpPr/>
          <p:nvPr/>
        </p:nvSpPr>
        <p:spPr>
          <a:xfrm>
            <a:off x="586721" y="5076900"/>
            <a:ext cx="7970700" cy="66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11"/>
          <p:cNvSpPr txBox="1"/>
          <p:nvPr>
            <p:ph hasCustomPrompt="1" type="title"/>
          </p:nvPr>
        </p:nvSpPr>
        <p:spPr>
          <a:xfrm>
            <a:off x="586725" y="1353788"/>
            <a:ext cx="7970700" cy="15384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accent6"/>
              </a:buClr>
              <a:buSzPts val="10800"/>
              <a:buNone/>
              <a:defRPr sz="10800">
                <a:solidFill>
                  <a:schemeClr val="accent6"/>
                </a:solidFill>
              </a:defRPr>
            </a:lvl1pPr>
            <a:lvl2pPr lvl="1" algn="ctr">
              <a:spcBef>
                <a:spcPts val="0"/>
              </a:spcBef>
              <a:spcAft>
                <a:spcPts val="0"/>
              </a:spcAft>
              <a:buClr>
                <a:schemeClr val="accent6"/>
              </a:buClr>
              <a:buSzPts val="10800"/>
              <a:buNone/>
              <a:defRPr sz="10800">
                <a:solidFill>
                  <a:schemeClr val="accent6"/>
                </a:solidFill>
              </a:defRPr>
            </a:lvl2pPr>
            <a:lvl3pPr lvl="2" algn="ctr">
              <a:spcBef>
                <a:spcPts val="0"/>
              </a:spcBef>
              <a:spcAft>
                <a:spcPts val="0"/>
              </a:spcAft>
              <a:buClr>
                <a:schemeClr val="accent6"/>
              </a:buClr>
              <a:buSzPts val="10800"/>
              <a:buNone/>
              <a:defRPr sz="10800">
                <a:solidFill>
                  <a:schemeClr val="accent6"/>
                </a:solidFill>
              </a:defRPr>
            </a:lvl3pPr>
            <a:lvl4pPr lvl="3" algn="ctr">
              <a:spcBef>
                <a:spcPts val="0"/>
              </a:spcBef>
              <a:spcAft>
                <a:spcPts val="0"/>
              </a:spcAft>
              <a:buClr>
                <a:schemeClr val="accent6"/>
              </a:buClr>
              <a:buSzPts val="10800"/>
              <a:buNone/>
              <a:defRPr sz="10800">
                <a:solidFill>
                  <a:schemeClr val="accent6"/>
                </a:solidFill>
              </a:defRPr>
            </a:lvl4pPr>
            <a:lvl5pPr lvl="4" algn="ctr">
              <a:spcBef>
                <a:spcPts val="0"/>
              </a:spcBef>
              <a:spcAft>
                <a:spcPts val="0"/>
              </a:spcAft>
              <a:buClr>
                <a:schemeClr val="accent6"/>
              </a:buClr>
              <a:buSzPts val="10800"/>
              <a:buNone/>
              <a:defRPr sz="10800">
                <a:solidFill>
                  <a:schemeClr val="accent6"/>
                </a:solidFill>
              </a:defRPr>
            </a:lvl5pPr>
            <a:lvl6pPr lvl="5" algn="ctr">
              <a:spcBef>
                <a:spcPts val="0"/>
              </a:spcBef>
              <a:spcAft>
                <a:spcPts val="0"/>
              </a:spcAft>
              <a:buClr>
                <a:schemeClr val="accent6"/>
              </a:buClr>
              <a:buSzPts val="10800"/>
              <a:buNone/>
              <a:defRPr sz="10800">
                <a:solidFill>
                  <a:schemeClr val="accent6"/>
                </a:solidFill>
              </a:defRPr>
            </a:lvl6pPr>
            <a:lvl7pPr lvl="6" algn="ctr">
              <a:spcBef>
                <a:spcPts val="0"/>
              </a:spcBef>
              <a:spcAft>
                <a:spcPts val="0"/>
              </a:spcAft>
              <a:buClr>
                <a:schemeClr val="accent6"/>
              </a:buClr>
              <a:buSzPts val="10800"/>
              <a:buNone/>
              <a:defRPr sz="10800">
                <a:solidFill>
                  <a:schemeClr val="accent6"/>
                </a:solidFill>
              </a:defRPr>
            </a:lvl7pPr>
            <a:lvl8pPr lvl="7" algn="ctr">
              <a:spcBef>
                <a:spcPts val="0"/>
              </a:spcBef>
              <a:spcAft>
                <a:spcPts val="0"/>
              </a:spcAft>
              <a:buClr>
                <a:schemeClr val="accent6"/>
              </a:buClr>
              <a:buSzPts val="10800"/>
              <a:buNone/>
              <a:defRPr sz="10800">
                <a:solidFill>
                  <a:schemeClr val="accent6"/>
                </a:solidFill>
              </a:defRPr>
            </a:lvl8pPr>
            <a:lvl9pPr lvl="8" algn="ctr">
              <a:spcBef>
                <a:spcPts val="0"/>
              </a:spcBef>
              <a:spcAft>
                <a:spcPts val="0"/>
              </a:spcAft>
              <a:buClr>
                <a:schemeClr val="accent6"/>
              </a:buClr>
              <a:buSzPts val="10800"/>
              <a:buNone/>
              <a:defRPr sz="10800">
                <a:solidFill>
                  <a:schemeClr val="accent6"/>
                </a:solidFill>
              </a:defRPr>
            </a:lvl9pPr>
          </a:lstStyle>
          <a:p>
            <a:r>
              <a:t>xx%</a:t>
            </a:r>
          </a:p>
        </p:txBody>
      </p:sp>
      <p:sp>
        <p:nvSpPr>
          <p:cNvPr id="60" name="Google Shape;60;p11"/>
          <p:cNvSpPr txBox="1"/>
          <p:nvPr>
            <p:ph idx="1" type="body"/>
          </p:nvPr>
        </p:nvSpPr>
        <p:spPr>
          <a:xfrm>
            <a:off x="586725" y="2968388"/>
            <a:ext cx="7970700" cy="10716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61" name="Google Shape;61;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2" name="Shape 62"/>
        <p:cNvGrpSpPr/>
        <p:nvPr/>
      </p:nvGrpSpPr>
      <p:grpSpPr>
        <a:xfrm>
          <a:off x="0" y="0"/>
          <a:ext cx="0" cy="0"/>
          <a:chOff x="0" y="0"/>
          <a:chExt cx="0" cy="0"/>
        </a:xfrm>
      </p:grpSpPr>
      <p:sp>
        <p:nvSpPr>
          <p:cNvPr id="63" name="Google Shape;63;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6" name="Shape 16"/>
        <p:cNvGrpSpPr/>
        <p:nvPr/>
      </p:nvGrpSpPr>
      <p:grpSpPr>
        <a:xfrm>
          <a:off x="0" y="0"/>
          <a:ext cx="0" cy="0"/>
          <a:chOff x="0" y="0"/>
          <a:chExt cx="0" cy="0"/>
        </a:xfrm>
      </p:grpSpPr>
      <p:sp>
        <p:nvSpPr>
          <p:cNvPr id="17" name="Google Shape;17;p3"/>
          <p:cNvSpPr/>
          <p:nvPr/>
        </p:nvSpPr>
        <p:spPr>
          <a:xfrm>
            <a:off x="586721" y="5076900"/>
            <a:ext cx="7970700" cy="66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3"/>
          <p:cNvSpPr/>
          <p:nvPr/>
        </p:nvSpPr>
        <p:spPr>
          <a:xfrm>
            <a:off x="586721" y="0"/>
            <a:ext cx="7970700" cy="66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3"/>
          <p:cNvSpPr txBox="1"/>
          <p:nvPr>
            <p:ph type="title"/>
          </p:nvPr>
        </p:nvSpPr>
        <p:spPr>
          <a:xfrm>
            <a:off x="509550" y="1921350"/>
            <a:ext cx="8124900" cy="1300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20" name="Google Shape;20;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1" name="Shape 21"/>
        <p:cNvGrpSpPr/>
        <p:nvPr/>
      </p:nvGrpSpPr>
      <p:grpSpPr>
        <a:xfrm>
          <a:off x="0" y="0"/>
          <a:ext cx="0" cy="0"/>
          <a:chOff x="0" y="0"/>
          <a:chExt cx="0" cy="0"/>
        </a:xfrm>
      </p:grpSpPr>
      <p:sp>
        <p:nvSpPr>
          <p:cNvPr id="22" name="Google Shape;22;p4"/>
          <p:cNvSpPr/>
          <p:nvPr/>
        </p:nvSpPr>
        <p:spPr>
          <a:xfrm>
            <a:off x="-125" y="5045700"/>
            <a:ext cx="9144000" cy="978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3" name="Google Shape;23;p4"/>
          <p:cNvCxnSpPr/>
          <p:nvPr/>
        </p:nvCxnSpPr>
        <p:spPr>
          <a:xfrm>
            <a:off x="419425" y="1154195"/>
            <a:ext cx="385200" cy="0"/>
          </a:xfrm>
          <a:prstGeom prst="straightConnector1">
            <a:avLst/>
          </a:prstGeom>
          <a:noFill/>
          <a:ln cap="flat" cmpd="sng" w="28575">
            <a:solidFill>
              <a:schemeClr val="dk1"/>
            </a:solidFill>
            <a:prstDash val="solid"/>
            <a:round/>
            <a:headEnd len="sm" w="sm" type="none"/>
            <a:tailEnd len="sm" w="sm" type="none"/>
          </a:ln>
        </p:spPr>
      </p:cxnSp>
      <p:sp>
        <p:nvSpPr>
          <p:cNvPr id="24" name="Google Shape;24;p4"/>
          <p:cNvSpPr txBox="1"/>
          <p:nvPr>
            <p:ph type="title"/>
          </p:nvPr>
        </p:nvSpPr>
        <p:spPr>
          <a:xfrm>
            <a:off x="311700" y="372725"/>
            <a:ext cx="8520600" cy="645000"/>
          </a:xfrm>
          <a:prstGeom prst="rect">
            <a:avLst/>
          </a:prstGeom>
        </p:spPr>
        <p:txBody>
          <a:bodyPr anchorCtr="0" anchor="t" bIns="91425" lIns="91425" spcFirstLastPara="1" rIns="91425" wrap="square" tIns="91425">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5" name="Google Shape;25;p4"/>
          <p:cNvSpPr txBox="1"/>
          <p:nvPr>
            <p:ph idx="1" type="body"/>
          </p:nvPr>
        </p:nvSpPr>
        <p:spPr>
          <a:xfrm>
            <a:off x="311700" y="1417800"/>
            <a:ext cx="8520600" cy="31509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6" name="Google Shape;26;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7" name="Shape 27"/>
        <p:cNvGrpSpPr/>
        <p:nvPr/>
      </p:nvGrpSpPr>
      <p:grpSpPr>
        <a:xfrm>
          <a:off x="0" y="0"/>
          <a:ext cx="0" cy="0"/>
          <a:chOff x="0" y="0"/>
          <a:chExt cx="0" cy="0"/>
        </a:xfrm>
      </p:grpSpPr>
      <p:cxnSp>
        <p:nvCxnSpPr>
          <p:cNvPr id="28" name="Google Shape;28;p5"/>
          <p:cNvCxnSpPr/>
          <p:nvPr/>
        </p:nvCxnSpPr>
        <p:spPr>
          <a:xfrm>
            <a:off x="419425" y="1154195"/>
            <a:ext cx="385200" cy="0"/>
          </a:xfrm>
          <a:prstGeom prst="straightConnector1">
            <a:avLst/>
          </a:prstGeom>
          <a:noFill/>
          <a:ln cap="flat" cmpd="sng" w="28575">
            <a:solidFill>
              <a:schemeClr val="dk1"/>
            </a:solidFill>
            <a:prstDash val="solid"/>
            <a:round/>
            <a:headEnd len="sm" w="sm" type="none"/>
            <a:tailEnd len="sm" w="sm" type="none"/>
          </a:ln>
        </p:spPr>
      </p:cxnSp>
      <p:sp>
        <p:nvSpPr>
          <p:cNvPr id="29" name="Google Shape;29;p5"/>
          <p:cNvSpPr txBox="1"/>
          <p:nvPr>
            <p:ph type="title"/>
          </p:nvPr>
        </p:nvSpPr>
        <p:spPr>
          <a:xfrm>
            <a:off x="311700" y="372725"/>
            <a:ext cx="8520600" cy="645000"/>
          </a:xfrm>
          <a:prstGeom prst="rect">
            <a:avLst/>
          </a:prstGeom>
        </p:spPr>
        <p:txBody>
          <a:bodyPr anchorCtr="0" anchor="t" bIns="91425" lIns="91425" spcFirstLastPara="1" rIns="91425" wrap="square" tIns="91425">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30" name="Google Shape;30;p5"/>
          <p:cNvSpPr txBox="1"/>
          <p:nvPr>
            <p:ph idx="1" type="body"/>
          </p:nvPr>
        </p:nvSpPr>
        <p:spPr>
          <a:xfrm>
            <a:off x="311700" y="1417950"/>
            <a:ext cx="3999900" cy="31509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5"/>
          <p:cNvSpPr txBox="1"/>
          <p:nvPr>
            <p:ph idx="2" type="body"/>
          </p:nvPr>
        </p:nvSpPr>
        <p:spPr>
          <a:xfrm>
            <a:off x="4832400" y="1417950"/>
            <a:ext cx="3999900" cy="31509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2" name="Google Shape;32;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3" name="Shape 33"/>
        <p:cNvGrpSpPr/>
        <p:nvPr/>
      </p:nvGrpSpPr>
      <p:grpSpPr>
        <a:xfrm>
          <a:off x="0" y="0"/>
          <a:ext cx="0" cy="0"/>
          <a:chOff x="0" y="0"/>
          <a:chExt cx="0" cy="0"/>
        </a:xfrm>
      </p:grpSpPr>
      <p:sp>
        <p:nvSpPr>
          <p:cNvPr id="34" name="Google Shape;34;p6"/>
          <p:cNvSpPr txBox="1"/>
          <p:nvPr>
            <p:ph type="title"/>
          </p:nvPr>
        </p:nvSpPr>
        <p:spPr>
          <a:xfrm>
            <a:off x="311700" y="372725"/>
            <a:ext cx="8520600" cy="645000"/>
          </a:xfrm>
          <a:prstGeom prst="rect">
            <a:avLst/>
          </a:prstGeom>
        </p:spPr>
        <p:txBody>
          <a:bodyPr anchorCtr="0" anchor="t" bIns="91425" lIns="91425" spcFirstLastPara="1" rIns="91425" wrap="square" tIns="91425">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35" name="Google Shape;35;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6" name="Shape 36"/>
        <p:cNvGrpSpPr/>
        <p:nvPr/>
      </p:nvGrpSpPr>
      <p:grpSpPr>
        <a:xfrm>
          <a:off x="0" y="0"/>
          <a:ext cx="0" cy="0"/>
          <a:chOff x="0" y="0"/>
          <a:chExt cx="0" cy="0"/>
        </a:xfrm>
      </p:grpSpPr>
      <p:cxnSp>
        <p:nvCxnSpPr>
          <p:cNvPr id="37" name="Google Shape;37;p7"/>
          <p:cNvCxnSpPr/>
          <p:nvPr/>
        </p:nvCxnSpPr>
        <p:spPr>
          <a:xfrm>
            <a:off x="411044" y="1417772"/>
            <a:ext cx="385200" cy="0"/>
          </a:xfrm>
          <a:prstGeom prst="straightConnector1">
            <a:avLst/>
          </a:prstGeom>
          <a:noFill/>
          <a:ln cap="flat" cmpd="sng" w="28575">
            <a:solidFill>
              <a:schemeClr val="dk1"/>
            </a:solidFill>
            <a:prstDash val="solid"/>
            <a:round/>
            <a:headEnd len="sm" w="sm" type="none"/>
            <a:tailEnd len="sm" w="sm" type="none"/>
          </a:ln>
        </p:spPr>
      </p:cxnSp>
      <p:sp>
        <p:nvSpPr>
          <p:cNvPr id="38" name="Google Shape;38;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9" name="Google Shape;39;p7"/>
          <p:cNvSpPr txBox="1"/>
          <p:nvPr>
            <p:ph idx="1" type="body"/>
          </p:nvPr>
        </p:nvSpPr>
        <p:spPr>
          <a:xfrm>
            <a:off x="311700" y="1640350"/>
            <a:ext cx="2808000" cy="29289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40" name="Google Shape;40;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1" name="Shape 41"/>
        <p:cNvGrpSpPr/>
        <p:nvPr/>
      </p:nvGrpSpPr>
      <p:grpSpPr>
        <a:xfrm>
          <a:off x="0" y="0"/>
          <a:ext cx="0" cy="0"/>
          <a:chOff x="0" y="0"/>
          <a:chExt cx="0" cy="0"/>
        </a:xfrm>
      </p:grpSpPr>
      <p:sp>
        <p:nvSpPr>
          <p:cNvPr id="42" name="Google Shape;42;p8"/>
          <p:cNvSpPr/>
          <p:nvPr/>
        </p:nvSpPr>
        <p:spPr>
          <a:xfrm>
            <a:off x="586721" y="0"/>
            <a:ext cx="7970700" cy="66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8"/>
          <p:cNvSpPr/>
          <p:nvPr/>
        </p:nvSpPr>
        <p:spPr>
          <a:xfrm>
            <a:off x="586721" y="5076900"/>
            <a:ext cx="7970700" cy="66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8"/>
          <p:cNvSpPr txBox="1"/>
          <p:nvPr>
            <p:ph type="title"/>
          </p:nvPr>
        </p:nvSpPr>
        <p:spPr>
          <a:xfrm>
            <a:off x="490250" y="526350"/>
            <a:ext cx="56187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45" name="Google Shape;45;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6" name="Shape 46"/>
        <p:cNvGrpSpPr/>
        <p:nvPr/>
      </p:nvGrpSpPr>
      <p:grpSpPr>
        <a:xfrm>
          <a:off x="0" y="0"/>
          <a:ext cx="0" cy="0"/>
          <a:chOff x="0" y="0"/>
          <a:chExt cx="0" cy="0"/>
        </a:xfrm>
      </p:grpSpPr>
      <p:sp>
        <p:nvSpPr>
          <p:cNvPr id="47" name="Google Shape;47;p9"/>
          <p:cNvSpPr/>
          <p:nvPr/>
        </p:nvSpPr>
        <p:spPr>
          <a:xfrm>
            <a:off x="4572000" y="-10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8" name="Google Shape;48;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9" name="Google Shape;49;p9"/>
          <p:cNvSpPr txBox="1"/>
          <p:nvPr>
            <p:ph type="title"/>
          </p:nvPr>
        </p:nvSpPr>
        <p:spPr>
          <a:xfrm>
            <a:off x="265500" y="1084625"/>
            <a:ext cx="4045200" cy="17070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50" name="Google Shape;50;p9"/>
          <p:cNvSpPr txBox="1"/>
          <p:nvPr>
            <p:ph idx="1" type="subTitle"/>
          </p:nvPr>
        </p:nvSpPr>
        <p:spPr>
          <a:xfrm>
            <a:off x="265500" y="2845200"/>
            <a:ext cx="4045200" cy="1421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accent6"/>
              </a:buClr>
              <a:buSzPts val="2100"/>
              <a:buNone/>
              <a:defRPr sz="2100">
                <a:solidFill>
                  <a:schemeClr val="accent6"/>
                </a:solidFill>
              </a:defRPr>
            </a:lvl1pPr>
            <a:lvl2pPr lvl="1" algn="ctr">
              <a:lnSpc>
                <a:spcPct val="100000"/>
              </a:lnSpc>
              <a:spcBef>
                <a:spcPts val="0"/>
              </a:spcBef>
              <a:spcAft>
                <a:spcPts val="0"/>
              </a:spcAft>
              <a:buClr>
                <a:schemeClr val="accent6"/>
              </a:buClr>
              <a:buSzPts val="2100"/>
              <a:buNone/>
              <a:defRPr sz="2100">
                <a:solidFill>
                  <a:schemeClr val="accent6"/>
                </a:solidFill>
              </a:defRPr>
            </a:lvl2pPr>
            <a:lvl3pPr lvl="2" algn="ctr">
              <a:lnSpc>
                <a:spcPct val="100000"/>
              </a:lnSpc>
              <a:spcBef>
                <a:spcPts val="0"/>
              </a:spcBef>
              <a:spcAft>
                <a:spcPts val="0"/>
              </a:spcAft>
              <a:buClr>
                <a:schemeClr val="accent6"/>
              </a:buClr>
              <a:buSzPts val="2100"/>
              <a:buNone/>
              <a:defRPr sz="2100">
                <a:solidFill>
                  <a:schemeClr val="accent6"/>
                </a:solidFill>
              </a:defRPr>
            </a:lvl3pPr>
            <a:lvl4pPr lvl="3" algn="ctr">
              <a:lnSpc>
                <a:spcPct val="100000"/>
              </a:lnSpc>
              <a:spcBef>
                <a:spcPts val="0"/>
              </a:spcBef>
              <a:spcAft>
                <a:spcPts val="0"/>
              </a:spcAft>
              <a:buClr>
                <a:schemeClr val="accent6"/>
              </a:buClr>
              <a:buSzPts val="2100"/>
              <a:buNone/>
              <a:defRPr sz="2100">
                <a:solidFill>
                  <a:schemeClr val="accent6"/>
                </a:solidFill>
              </a:defRPr>
            </a:lvl4pPr>
            <a:lvl5pPr lvl="4" algn="ctr">
              <a:lnSpc>
                <a:spcPct val="100000"/>
              </a:lnSpc>
              <a:spcBef>
                <a:spcPts val="0"/>
              </a:spcBef>
              <a:spcAft>
                <a:spcPts val="0"/>
              </a:spcAft>
              <a:buClr>
                <a:schemeClr val="accent6"/>
              </a:buClr>
              <a:buSzPts val="2100"/>
              <a:buNone/>
              <a:defRPr sz="2100">
                <a:solidFill>
                  <a:schemeClr val="accent6"/>
                </a:solidFill>
              </a:defRPr>
            </a:lvl5pPr>
            <a:lvl6pPr lvl="5" algn="ctr">
              <a:lnSpc>
                <a:spcPct val="100000"/>
              </a:lnSpc>
              <a:spcBef>
                <a:spcPts val="0"/>
              </a:spcBef>
              <a:spcAft>
                <a:spcPts val="0"/>
              </a:spcAft>
              <a:buClr>
                <a:schemeClr val="accent6"/>
              </a:buClr>
              <a:buSzPts val="2100"/>
              <a:buNone/>
              <a:defRPr sz="2100">
                <a:solidFill>
                  <a:schemeClr val="accent6"/>
                </a:solidFill>
              </a:defRPr>
            </a:lvl6pPr>
            <a:lvl7pPr lvl="6" algn="ctr">
              <a:lnSpc>
                <a:spcPct val="100000"/>
              </a:lnSpc>
              <a:spcBef>
                <a:spcPts val="0"/>
              </a:spcBef>
              <a:spcAft>
                <a:spcPts val="0"/>
              </a:spcAft>
              <a:buClr>
                <a:schemeClr val="accent6"/>
              </a:buClr>
              <a:buSzPts val="2100"/>
              <a:buNone/>
              <a:defRPr sz="2100">
                <a:solidFill>
                  <a:schemeClr val="accent6"/>
                </a:solidFill>
              </a:defRPr>
            </a:lvl7pPr>
            <a:lvl8pPr lvl="7" algn="ctr">
              <a:lnSpc>
                <a:spcPct val="100000"/>
              </a:lnSpc>
              <a:spcBef>
                <a:spcPts val="0"/>
              </a:spcBef>
              <a:spcAft>
                <a:spcPts val="0"/>
              </a:spcAft>
              <a:buClr>
                <a:schemeClr val="accent6"/>
              </a:buClr>
              <a:buSzPts val="2100"/>
              <a:buNone/>
              <a:defRPr sz="2100">
                <a:solidFill>
                  <a:schemeClr val="accent6"/>
                </a:solidFill>
              </a:defRPr>
            </a:lvl8pPr>
            <a:lvl9pPr lvl="8" algn="ctr">
              <a:lnSpc>
                <a:spcPct val="100000"/>
              </a:lnSpc>
              <a:spcBef>
                <a:spcPts val="0"/>
              </a:spcBef>
              <a:spcAft>
                <a:spcPts val="0"/>
              </a:spcAft>
              <a:buClr>
                <a:schemeClr val="accent6"/>
              </a:buClr>
              <a:buSzPts val="2100"/>
              <a:buNone/>
              <a:defRPr sz="2100">
                <a:solidFill>
                  <a:schemeClr val="accent6"/>
                </a:solidFill>
              </a:defRPr>
            </a:lvl9pPr>
          </a:lstStyle>
          <a:p/>
        </p:txBody>
      </p:sp>
      <p:sp>
        <p:nvSpPr>
          <p:cNvPr id="51" name="Google Shape;51;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accent1"/>
              </a:buClr>
              <a:buSzPts val="1800"/>
              <a:buChar char="●"/>
              <a:defRPr>
                <a:solidFill>
                  <a:schemeClr val="accent1"/>
                </a:solidFill>
              </a:defRPr>
            </a:lvl1pPr>
            <a:lvl2pPr indent="-317500" lvl="1" marL="914400">
              <a:spcBef>
                <a:spcPts val="1600"/>
              </a:spcBef>
              <a:spcAft>
                <a:spcPts val="0"/>
              </a:spcAft>
              <a:buClr>
                <a:schemeClr val="accent1"/>
              </a:buClr>
              <a:buSzPts val="1400"/>
              <a:buChar char="○"/>
              <a:defRPr>
                <a:solidFill>
                  <a:schemeClr val="accent1"/>
                </a:solidFill>
              </a:defRPr>
            </a:lvl2pPr>
            <a:lvl3pPr indent="-317500" lvl="2" marL="1371600">
              <a:spcBef>
                <a:spcPts val="1600"/>
              </a:spcBef>
              <a:spcAft>
                <a:spcPts val="0"/>
              </a:spcAft>
              <a:buClr>
                <a:schemeClr val="accent1"/>
              </a:buClr>
              <a:buSzPts val="1400"/>
              <a:buChar char="■"/>
              <a:defRPr>
                <a:solidFill>
                  <a:schemeClr val="accent1"/>
                </a:solidFill>
              </a:defRPr>
            </a:lvl3pPr>
            <a:lvl4pPr indent="-317500" lvl="3" marL="1828800">
              <a:spcBef>
                <a:spcPts val="1600"/>
              </a:spcBef>
              <a:spcAft>
                <a:spcPts val="0"/>
              </a:spcAft>
              <a:buClr>
                <a:schemeClr val="accent1"/>
              </a:buClr>
              <a:buSzPts val="1400"/>
              <a:buChar char="●"/>
              <a:defRPr>
                <a:solidFill>
                  <a:schemeClr val="accent1"/>
                </a:solidFill>
              </a:defRPr>
            </a:lvl4pPr>
            <a:lvl5pPr indent="-317500" lvl="4" marL="2286000">
              <a:spcBef>
                <a:spcPts val="1600"/>
              </a:spcBef>
              <a:spcAft>
                <a:spcPts val="0"/>
              </a:spcAft>
              <a:buClr>
                <a:schemeClr val="accent1"/>
              </a:buClr>
              <a:buSzPts val="1400"/>
              <a:buChar char="○"/>
              <a:defRPr>
                <a:solidFill>
                  <a:schemeClr val="accent1"/>
                </a:solidFill>
              </a:defRPr>
            </a:lvl5pPr>
            <a:lvl6pPr indent="-317500" lvl="5" marL="2743200">
              <a:spcBef>
                <a:spcPts val="1600"/>
              </a:spcBef>
              <a:spcAft>
                <a:spcPts val="0"/>
              </a:spcAft>
              <a:buClr>
                <a:schemeClr val="accent1"/>
              </a:buClr>
              <a:buSzPts val="1400"/>
              <a:buChar char="■"/>
              <a:defRPr>
                <a:solidFill>
                  <a:schemeClr val="accent1"/>
                </a:solidFill>
              </a:defRPr>
            </a:lvl6pPr>
            <a:lvl7pPr indent="-317500" lvl="6" marL="3200400">
              <a:spcBef>
                <a:spcPts val="1600"/>
              </a:spcBef>
              <a:spcAft>
                <a:spcPts val="0"/>
              </a:spcAft>
              <a:buClr>
                <a:schemeClr val="accent1"/>
              </a:buClr>
              <a:buSzPts val="1400"/>
              <a:buChar char="●"/>
              <a:defRPr>
                <a:solidFill>
                  <a:schemeClr val="accent1"/>
                </a:solidFill>
              </a:defRPr>
            </a:lvl7pPr>
            <a:lvl8pPr indent="-317500" lvl="7" marL="3657600">
              <a:spcBef>
                <a:spcPts val="1600"/>
              </a:spcBef>
              <a:spcAft>
                <a:spcPts val="0"/>
              </a:spcAft>
              <a:buClr>
                <a:schemeClr val="accent1"/>
              </a:buClr>
              <a:buSzPts val="1400"/>
              <a:buChar char="○"/>
              <a:defRPr>
                <a:solidFill>
                  <a:schemeClr val="accent1"/>
                </a:solidFill>
              </a:defRPr>
            </a:lvl8pPr>
            <a:lvl9pPr indent="-317500" lvl="8" marL="4114800">
              <a:spcBef>
                <a:spcPts val="1600"/>
              </a:spcBef>
              <a:spcAft>
                <a:spcPts val="1600"/>
              </a:spcAft>
              <a:buClr>
                <a:schemeClr val="accent1"/>
              </a:buClr>
              <a:buSzPts val="1400"/>
              <a:buChar char="■"/>
              <a:defRPr>
                <a:solidFill>
                  <a:schemeClr val="accent1"/>
                </a:solidFill>
              </a:defRPr>
            </a:lvl9pPr>
          </a:lstStyle>
          <a:p/>
        </p:txBody>
      </p:sp>
      <p:sp>
        <p:nvSpPr>
          <p:cNvPr id="52" name="Google Shape;52;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3" name="Shape 53"/>
        <p:cNvGrpSpPr/>
        <p:nvPr/>
      </p:nvGrpSpPr>
      <p:grpSpPr>
        <a:xfrm>
          <a:off x="0" y="0"/>
          <a:ext cx="0" cy="0"/>
          <a:chOff x="0" y="0"/>
          <a:chExt cx="0" cy="0"/>
        </a:xfrm>
      </p:grpSpPr>
      <p:sp>
        <p:nvSpPr>
          <p:cNvPr id="54" name="Google Shape;54;p10"/>
          <p:cNvSpPr txBox="1"/>
          <p:nvPr>
            <p:ph idx="1" type="body"/>
          </p:nvPr>
        </p:nvSpPr>
        <p:spPr>
          <a:xfrm>
            <a:off x="319500" y="4230575"/>
            <a:ext cx="5998800" cy="598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55" name="Google Shape;55;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blue-go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372725"/>
            <a:ext cx="8520600" cy="6450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1pPr>
            <a:lvl2pPr lvl="1">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2pPr>
            <a:lvl3pPr lvl="2">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3pPr>
            <a:lvl4pPr lvl="3">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4pPr>
            <a:lvl5pPr lvl="4">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5pPr>
            <a:lvl6pPr lvl="5">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6pPr>
            <a:lvl7pPr lvl="6">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7pPr>
            <a:lvl8pPr lvl="7">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8pPr>
            <a:lvl9pPr lvl="8">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9pPr>
          </a:lstStyle>
          <a:p/>
        </p:txBody>
      </p:sp>
      <p:sp>
        <p:nvSpPr>
          <p:cNvPr id="7" name="Google Shape;7;p1"/>
          <p:cNvSpPr txBox="1"/>
          <p:nvPr>
            <p:ph idx="1" type="body"/>
          </p:nvPr>
        </p:nvSpPr>
        <p:spPr>
          <a:xfrm>
            <a:off x="311700" y="1417800"/>
            <a:ext cx="8520600" cy="31509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1"/>
              </a:buClr>
              <a:buSzPts val="1800"/>
              <a:buFont typeface="Lato"/>
              <a:buChar char="●"/>
              <a:defRPr sz="1800">
                <a:solidFill>
                  <a:schemeClr val="dk1"/>
                </a:solidFill>
                <a:latin typeface="Lato"/>
                <a:ea typeface="Lato"/>
                <a:cs typeface="Lato"/>
                <a:sym typeface="Lato"/>
              </a:defRPr>
            </a:lvl1pPr>
            <a:lvl2pPr indent="-317500" lvl="1" marL="91440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2pPr>
            <a:lvl3pPr indent="-317500" lvl="2" marL="137160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3pPr>
            <a:lvl4pPr indent="-317500" lvl="3" marL="182880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4pPr>
            <a:lvl5pPr indent="-317500" lvl="4" marL="228600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5pPr>
            <a:lvl6pPr indent="-317500" lvl="5" marL="274320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6pPr>
            <a:lvl7pPr indent="-317500" lvl="6" marL="320040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7pPr>
            <a:lvl8pPr indent="-317500" lvl="7" marL="365760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8pPr>
            <a:lvl9pPr indent="-317500" lvl="8" marL="4114800">
              <a:lnSpc>
                <a:spcPct val="115000"/>
              </a:lnSpc>
              <a:spcBef>
                <a:spcPts val="1600"/>
              </a:spcBef>
              <a:spcAft>
                <a:spcPts val="1600"/>
              </a:spcAft>
              <a:buClr>
                <a:schemeClr val="dk1"/>
              </a:buClr>
              <a:buSzPts val="1400"/>
              <a:buFont typeface="Lato"/>
              <a:buChar char="■"/>
              <a:defRPr>
                <a:solidFill>
                  <a:schemeClr val="dk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1"/>
                </a:solidFill>
                <a:latin typeface="Lato"/>
                <a:ea typeface="Lato"/>
                <a:cs typeface="Lato"/>
                <a:sym typeface="Lato"/>
              </a:defRPr>
            </a:lvl1pPr>
            <a:lvl2pPr lvl="1" algn="r">
              <a:buNone/>
              <a:defRPr sz="1000">
                <a:solidFill>
                  <a:schemeClr val="dk1"/>
                </a:solidFill>
                <a:latin typeface="Lato"/>
                <a:ea typeface="Lato"/>
                <a:cs typeface="Lato"/>
                <a:sym typeface="Lato"/>
              </a:defRPr>
            </a:lvl2pPr>
            <a:lvl3pPr lvl="2" algn="r">
              <a:buNone/>
              <a:defRPr sz="1000">
                <a:solidFill>
                  <a:schemeClr val="dk1"/>
                </a:solidFill>
                <a:latin typeface="Lato"/>
                <a:ea typeface="Lato"/>
                <a:cs typeface="Lato"/>
                <a:sym typeface="Lato"/>
              </a:defRPr>
            </a:lvl3pPr>
            <a:lvl4pPr lvl="3" algn="r">
              <a:buNone/>
              <a:defRPr sz="1000">
                <a:solidFill>
                  <a:schemeClr val="dk1"/>
                </a:solidFill>
                <a:latin typeface="Lato"/>
                <a:ea typeface="Lato"/>
                <a:cs typeface="Lato"/>
                <a:sym typeface="Lato"/>
              </a:defRPr>
            </a:lvl4pPr>
            <a:lvl5pPr lvl="4" algn="r">
              <a:buNone/>
              <a:defRPr sz="1000">
                <a:solidFill>
                  <a:schemeClr val="dk1"/>
                </a:solidFill>
                <a:latin typeface="Lato"/>
                <a:ea typeface="Lato"/>
                <a:cs typeface="Lato"/>
                <a:sym typeface="Lato"/>
              </a:defRPr>
            </a:lvl5pPr>
            <a:lvl6pPr lvl="5" algn="r">
              <a:buNone/>
              <a:defRPr sz="1000">
                <a:solidFill>
                  <a:schemeClr val="dk1"/>
                </a:solidFill>
                <a:latin typeface="Lato"/>
                <a:ea typeface="Lato"/>
                <a:cs typeface="Lato"/>
                <a:sym typeface="Lato"/>
              </a:defRPr>
            </a:lvl6pPr>
            <a:lvl7pPr lvl="6" algn="r">
              <a:buNone/>
              <a:defRPr sz="1000">
                <a:solidFill>
                  <a:schemeClr val="dk1"/>
                </a:solidFill>
                <a:latin typeface="Lato"/>
                <a:ea typeface="Lato"/>
                <a:cs typeface="Lato"/>
                <a:sym typeface="Lato"/>
              </a:defRPr>
            </a:lvl7pPr>
            <a:lvl8pPr lvl="7" algn="r">
              <a:buNone/>
              <a:defRPr sz="1000">
                <a:solidFill>
                  <a:schemeClr val="dk1"/>
                </a:solidFill>
                <a:latin typeface="Lato"/>
                <a:ea typeface="Lato"/>
                <a:cs typeface="Lato"/>
                <a:sym typeface="Lato"/>
              </a:defRPr>
            </a:lvl8pPr>
            <a:lvl9pPr lvl="8" algn="r">
              <a:buNone/>
              <a:defRPr sz="1000">
                <a:solidFill>
                  <a:schemeClr val="dk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fr"/>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xml"/><Relationship Id="rId3"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10.jp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22.jpg"/><Relationship Id="rId4" Type="http://schemas.openxmlformats.org/officeDocument/2006/relationships/image" Target="../media/image13.jpg"/><Relationship Id="rId5" Type="http://schemas.openxmlformats.org/officeDocument/2006/relationships/image" Target="../media/image14.png"/><Relationship Id="rId6"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22.jpg"/><Relationship Id="rId4" Type="http://schemas.openxmlformats.org/officeDocument/2006/relationships/image" Target="../media/image13.jpg"/><Relationship Id="rId5" Type="http://schemas.openxmlformats.org/officeDocument/2006/relationships/image" Target="../media/image14.png"/><Relationship Id="rId6"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18.png"/><Relationship Id="rId4" Type="http://schemas.openxmlformats.org/officeDocument/2006/relationships/image" Target="../media/image19.jpg"/><Relationship Id="rId10" Type="http://schemas.openxmlformats.org/officeDocument/2006/relationships/image" Target="../media/image3.png"/><Relationship Id="rId9" Type="http://schemas.openxmlformats.org/officeDocument/2006/relationships/image" Target="../media/image7.png"/><Relationship Id="rId5" Type="http://schemas.openxmlformats.org/officeDocument/2006/relationships/image" Target="../media/image21.jpg"/><Relationship Id="rId6" Type="http://schemas.openxmlformats.org/officeDocument/2006/relationships/image" Target="../media/image17.jpg"/><Relationship Id="rId7" Type="http://schemas.openxmlformats.org/officeDocument/2006/relationships/image" Target="../media/image16.jpg"/><Relationship Id="rId8" Type="http://schemas.openxmlformats.org/officeDocument/2006/relationships/image" Target="../media/image22.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7.png"/><Relationship Id="rId6" Type="http://schemas.openxmlformats.org/officeDocument/2006/relationships/image" Target="../media/image6.png"/><Relationship Id="rId7"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image" Target="../media/image23.png"/><Relationship Id="rId4" Type="http://schemas.openxmlformats.org/officeDocument/2006/relationships/image" Target="../media/image7.png"/><Relationship Id="rId5" Type="http://schemas.openxmlformats.org/officeDocument/2006/relationships/image" Target="../media/image2.jpg"/><Relationship Id="rId6"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image" Target="../media/image23.png"/><Relationship Id="rId4" Type="http://schemas.openxmlformats.org/officeDocument/2006/relationships/image" Target="../media/image7.png"/><Relationship Id="rId5" Type="http://schemas.openxmlformats.org/officeDocument/2006/relationships/image" Target="../media/image5.jpg"/><Relationship Id="rId6"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image" Target="../media/image23.png"/><Relationship Id="rId4" Type="http://schemas.openxmlformats.org/officeDocument/2006/relationships/image" Target="../media/image7.png"/><Relationship Id="rId5" Type="http://schemas.openxmlformats.org/officeDocument/2006/relationships/image" Target="../media/image4.png"/><Relationship Id="rId6"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15.jpg"/><Relationship Id="rId4" Type="http://schemas.openxmlformats.org/officeDocument/2006/relationships/image" Target="../media/image1.png"/><Relationship Id="rId5" Type="http://schemas.openxmlformats.org/officeDocument/2006/relationships/image" Target="../media/image12.png"/><Relationship Id="rId6"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10.jp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10.jp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10.jp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544134"/>
        </a:solidFill>
      </p:bgPr>
    </p:bg>
    <p:spTree>
      <p:nvGrpSpPr>
        <p:cNvPr id="67" name="Shape 67"/>
        <p:cNvGrpSpPr/>
        <p:nvPr/>
      </p:nvGrpSpPr>
      <p:grpSpPr>
        <a:xfrm>
          <a:off x="0" y="0"/>
          <a:ext cx="0" cy="0"/>
          <a:chOff x="0" y="0"/>
          <a:chExt cx="0" cy="0"/>
        </a:xfrm>
      </p:grpSpPr>
      <p:cxnSp>
        <p:nvCxnSpPr>
          <p:cNvPr id="68" name="Google Shape;68;p13"/>
          <p:cNvCxnSpPr/>
          <p:nvPr/>
        </p:nvCxnSpPr>
        <p:spPr>
          <a:xfrm>
            <a:off x="593140" y="603530"/>
            <a:ext cx="8023500" cy="0"/>
          </a:xfrm>
          <a:prstGeom prst="straightConnector1">
            <a:avLst/>
          </a:prstGeom>
          <a:noFill/>
          <a:ln cap="flat" cmpd="sng" w="9525">
            <a:solidFill>
              <a:srgbClr val="FFFFFF"/>
            </a:solidFill>
            <a:prstDash val="solid"/>
            <a:round/>
            <a:headEnd len="sm" w="sm" type="none"/>
            <a:tailEnd len="sm" w="sm" type="none"/>
          </a:ln>
        </p:spPr>
      </p:cxnSp>
      <p:pic>
        <p:nvPicPr>
          <p:cNvPr id="69" name="Google Shape;69;p13"/>
          <p:cNvPicPr preferRelativeResize="0"/>
          <p:nvPr/>
        </p:nvPicPr>
        <p:blipFill>
          <a:blip r:embed="rId3">
            <a:alphaModFix/>
          </a:blip>
          <a:stretch>
            <a:fillRect/>
          </a:stretch>
        </p:blipFill>
        <p:spPr>
          <a:xfrm>
            <a:off x="-818800" y="0"/>
            <a:ext cx="10544351" cy="51435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cxnSp>
        <p:nvCxnSpPr>
          <p:cNvPr id="158" name="Google Shape;158;p22"/>
          <p:cNvCxnSpPr/>
          <p:nvPr/>
        </p:nvCxnSpPr>
        <p:spPr>
          <a:xfrm>
            <a:off x="490974" y="943303"/>
            <a:ext cx="3575700" cy="0"/>
          </a:xfrm>
          <a:prstGeom prst="straightConnector1">
            <a:avLst/>
          </a:prstGeom>
          <a:noFill/>
          <a:ln cap="flat" cmpd="sng" w="9525">
            <a:solidFill>
              <a:schemeClr val="dk1"/>
            </a:solidFill>
            <a:prstDash val="solid"/>
            <a:round/>
            <a:headEnd len="sm" w="sm" type="none"/>
            <a:tailEnd len="sm" w="sm" type="none"/>
          </a:ln>
        </p:spPr>
      </p:cxnSp>
      <p:pic>
        <p:nvPicPr>
          <p:cNvPr descr="Remplacer cette image" id="159" name="Google Shape;159;p22" title="Photo de profil 1"/>
          <p:cNvPicPr preferRelativeResize="0"/>
          <p:nvPr/>
        </p:nvPicPr>
        <p:blipFill rotWithShape="1">
          <a:blip r:embed="rId3">
            <a:alphaModFix/>
          </a:blip>
          <a:srcRect b="0" l="16059" r="16065" t="0"/>
          <a:stretch/>
        </p:blipFill>
        <p:spPr>
          <a:xfrm>
            <a:off x="457440" y="423271"/>
            <a:ext cx="315900" cy="310200"/>
          </a:xfrm>
          <a:prstGeom prst="ellipse">
            <a:avLst/>
          </a:prstGeom>
          <a:noFill/>
          <a:ln cap="flat" cmpd="sng" w="19050">
            <a:solidFill>
              <a:srgbClr val="FFFFFF"/>
            </a:solidFill>
            <a:prstDash val="solid"/>
            <a:round/>
            <a:headEnd len="sm" w="sm" type="none"/>
            <a:tailEnd len="sm" w="sm" type="none"/>
          </a:ln>
        </p:spPr>
      </p:pic>
      <p:sp>
        <p:nvSpPr>
          <p:cNvPr id="160" name="Google Shape;160;p22"/>
          <p:cNvSpPr txBox="1"/>
          <p:nvPr>
            <p:ph idx="4294967295" type="ctrTitle"/>
          </p:nvPr>
        </p:nvSpPr>
        <p:spPr>
          <a:xfrm>
            <a:off x="66975" y="867150"/>
            <a:ext cx="2823900" cy="85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sz="3000"/>
              <a:t>Impression</a:t>
            </a:r>
            <a:endParaRPr/>
          </a:p>
        </p:txBody>
      </p:sp>
      <p:sp>
        <p:nvSpPr>
          <p:cNvPr id="161" name="Google Shape;161;p22"/>
          <p:cNvSpPr txBox="1"/>
          <p:nvPr>
            <p:ph idx="4294967295" type="body"/>
          </p:nvPr>
        </p:nvSpPr>
        <p:spPr>
          <a:xfrm>
            <a:off x="66975" y="2305975"/>
            <a:ext cx="2689500" cy="259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L'option d'impression intégrée permet au restaurateur d'obtenir une version physique du menu.</a:t>
            </a:r>
            <a:endParaRPr sz="2100"/>
          </a:p>
        </p:txBody>
      </p:sp>
      <p:sp>
        <p:nvSpPr>
          <p:cNvPr id="162" name="Google Shape;162;p22"/>
          <p:cNvSpPr txBox="1"/>
          <p:nvPr/>
        </p:nvSpPr>
        <p:spPr>
          <a:xfrm>
            <a:off x="778825" y="385925"/>
            <a:ext cx="3000000" cy="384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b="1" i="1" lang="fr" sz="1300"/>
              <a:t>Scénarios d'Utilisation</a:t>
            </a:r>
            <a:endParaRPr sz="1300"/>
          </a:p>
        </p:txBody>
      </p:sp>
      <p:pic>
        <p:nvPicPr>
          <p:cNvPr id="163" name="Google Shape;163;p22"/>
          <p:cNvPicPr preferRelativeResize="0"/>
          <p:nvPr/>
        </p:nvPicPr>
        <p:blipFill>
          <a:blip r:embed="rId4">
            <a:alphaModFix/>
          </a:blip>
          <a:stretch>
            <a:fillRect/>
          </a:stretch>
        </p:blipFill>
        <p:spPr>
          <a:xfrm>
            <a:off x="2569775" y="-100275"/>
            <a:ext cx="7227271" cy="51435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67" name="Shape 167"/>
        <p:cNvGrpSpPr/>
        <p:nvPr/>
      </p:nvGrpSpPr>
      <p:grpSpPr>
        <a:xfrm>
          <a:off x="0" y="0"/>
          <a:ext cx="0" cy="0"/>
          <a:chOff x="0" y="0"/>
          <a:chExt cx="0" cy="0"/>
        </a:xfrm>
      </p:grpSpPr>
      <p:pic>
        <p:nvPicPr>
          <p:cNvPr descr="offset_comp_423228.jpg" id="168" name="Google Shape;168;p23"/>
          <p:cNvPicPr preferRelativeResize="0"/>
          <p:nvPr/>
        </p:nvPicPr>
        <p:blipFill rotWithShape="1">
          <a:blip r:embed="rId3">
            <a:alphaModFix/>
          </a:blip>
          <a:srcRect b="12092" l="0" r="0" t="12092"/>
          <a:stretch/>
        </p:blipFill>
        <p:spPr>
          <a:xfrm>
            <a:off x="1" y="0"/>
            <a:ext cx="4522705" cy="5143498"/>
          </a:xfrm>
          <a:prstGeom prst="rect">
            <a:avLst/>
          </a:prstGeom>
          <a:noFill/>
          <a:ln>
            <a:noFill/>
          </a:ln>
        </p:spPr>
      </p:pic>
      <p:cxnSp>
        <p:nvCxnSpPr>
          <p:cNvPr id="169" name="Google Shape;169;p23"/>
          <p:cNvCxnSpPr/>
          <p:nvPr/>
        </p:nvCxnSpPr>
        <p:spPr>
          <a:xfrm>
            <a:off x="5152941" y="943303"/>
            <a:ext cx="3575700" cy="0"/>
          </a:xfrm>
          <a:prstGeom prst="straightConnector1">
            <a:avLst/>
          </a:prstGeom>
          <a:noFill/>
          <a:ln cap="flat" cmpd="sng" w="9525">
            <a:solidFill>
              <a:schemeClr val="dk2"/>
            </a:solidFill>
            <a:prstDash val="solid"/>
            <a:round/>
            <a:headEnd len="sm" w="sm" type="none"/>
            <a:tailEnd len="sm" w="sm" type="none"/>
          </a:ln>
        </p:spPr>
      </p:cxnSp>
      <p:pic>
        <p:nvPicPr>
          <p:cNvPr descr="Remplacer cette image" id="170" name="Google Shape;170;p23" title="Photo de profil 2"/>
          <p:cNvPicPr preferRelativeResize="0"/>
          <p:nvPr/>
        </p:nvPicPr>
        <p:blipFill rotWithShape="1">
          <a:blip r:embed="rId4">
            <a:alphaModFix/>
          </a:blip>
          <a:srcRect b="0" l="16056" r="16049" t="0"/>
          <a:stretch/>
        </p:blipFill>
        <p:spPr>
          <a:xfrm>
            <a:off x="5119408" y="423271"/>
            <a:ext cx="315900" cy="310200"/>
          </a:xfrm>
          <a:prstGeom prst="ellipse">
            <a:avLst/>
          </a:prstGeom>
          <a:noFill/>
          <a:ln cap="flat" cmpd="sng" w="19050">
            <a:solidFill>
              <a:srgbClr val="FFFFFF"/>
            </a:solidFill>
            <a:prstDash val="solid"/>
            <a:round/>
            <a:headEnd len="sm" w="sm" type="none"/>
            <a:tailEnd len="sm" w="sm" type="none"/>
          </a:ln>
        </p:spPr>
      </p:pic>
      <p:sp>
        <p:nvSpPr>
          <p:cNvPr id="171" name="Google Shape;171;p23"/>
          <p:cNvSpPr txBox="1"/>
          <p:nvPr>
            <p:ph idx="4294967295" type="ctrTitle"/>
          </p:nvPr>
        </p:nvSpPr>
        <p:spPr>
          <a:xfrm>
            <a:off x="5028218" y="959140"/>
            <a:ext cx="3575700" cy="162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sz="3000">
                <a:solidFill>
                  <a:schemeClr val="dk2"/>
                </a:solidFill>
              </a:rPr>
              <a:t>Évolutions Futures</a:t>
            </a:r>
            <a:endParaRPr sz="3000">
              <a:solidFill>
                <a:schemeClr val="dk2"/>
              </a:solidFill>
            </a:endParaRPr>
          </a:p>
        </p:txBody>
      </p:sp>
      <p:sp>
        <p:nvSpPr>
          <p:cNvPr id="172" name="Google Shape;172;p23"/>
          <p:cNvSpPr txBox="1"/>
          <p:nvPr>
            <p:ph idx="4294967295" type="body"/>
          </p:nvPr>
        </p:nvSpPr>
        <p:spPr>
          <a:xfrm>
            <a:off x="5028228" y="1655973"/>
            <a:ext cx="3795000" cy="314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fr">
                <a:solidFill>
                  <a:schemeClr val="dk2"/>
                </a:solidFill>
              </a:rPr>
              <a:t>Fonctionnalités Futures: </a:t>
            </a:r>
            <a:endParaRPr b="1">
              <a:solidFill>
                <a:schemeClr val="dk2"/>
              </a:solidFill>
            </a:endParaRPr>
          </a:p>
          <a:p>
            <a:pPr indent="-342900" lvl="0" marL="457200" rtl="0" algn="l">
              <a:spcBef>
                <a:spcPts val="1600"/>
              </a:spcBef>
              <a:spcAft>
                <a:spcPts val="0"/>
              </a:spcAft>
              <a:buClr>
                <a:schemeClr val="dk2"/>
              </a:buClr>
              <a:buSzPts val="1800"/>
              <a:buChar char="●"/>
            </a:pPr>
            <a:r>
              <a:rPr lang="fr">
                <a:solidFill>
                  <a:schemeClr val="dk2"/>
                </a:solidFill>
              </a:rPr>
              <a:t>Intégration de fonctionnalités avancées de gestion des stocks.</a:t>
            </a:r>
            <a:endParaRPr>
              <a:solidFill>
                <a:schemeClr val="dk2"/>
              </a:solidFill>
            </a:endParaRPr>
          </a:p>
          <a:p>
            <a:pPr indent="-342900" lvl="0" marL="457200" rtl="0" algn="l">
              <a:spcBef>
                <a:spcPts val="0"/>
              </a:spcBef>
              <a:spcAft>
                <a:spcPts val="0"/>
              </a:spcAft>
              <a:buClr>
                <a:schemeClr val="dk2"/>
              </a:buClr>
              <a:buSzPts val="1800"/>
              <a:buChar char="●"/>
            </a:pPr>
            <a:r>
              <a:rPr lang="fr">
                <a:solidFill>
                  <a:schemeClr val="dk2"/>
                </a:solidFill>
              </a:rPr>
              <a:t>Développement d'une application mobile pour une accessibilité accrue.</a:t>
            </a:r>
            <a:endParaRPr>
              <a:solidFill>
                <a:schemeClr val="dk2"/>
              </a:solidFill>
            </a:endParaRPr>
          </a:p>
          <a:p>
            <a:pPr indent="0" lvl="0" marL="0" rtl="0" algn="l">
              <a:spcBef>
                <a:spcPts val="0"/>
              </a:spcBef>
              <a:spcAft>
                <a:spcPts val="0"/>
              </a:spcAft>
              <a:buNone/>
            </a:pPr>
            <a:r>
              <a:t/>
            </a:r>
            <a:endParaRPr>
              <a:solidFill>
                <a:schemeClr val="dk2"/>
              </a:solidFill>
            </a:endParaRPr>
          </a:p>
          <a:p>
            <a:pPr indent="0" lvl="0" marL="0" rtl="0" algn="l">
              <a:spcBef>
                <a:spcPts val="0"/>
              </a:spcBef>
              <a:spcAft>
                <a:spcPts val="0"/>
              </a:spcAft>
              <a:buNone/>
            </a:pPr>
            <a:r>
              <a:t/>
            </a:r>
            <a:endParaRPr>
              <a:solidFill>
                <a:schemeClr val="dk2"/>
              </a:solidFill>
            </a:endParaRPr>
          </a:p>
        </p:txBody>
      </p:sp>
      <p:sp>
        <p:nvSpPr>
          <p:cNvPr id="173" name="Google Shape;173;p23"/>
          <p:cNvSpPr txBox="1"/>
          <p:nvPr>
            <p:ph idx="4294967295" type="subTitle"/>
          </p:nvPr>
        </p:nvSpPr>
        <p:spPr>
          <a:xfrm>
            <a:off x="5465943" y="416371"/>
            <a:ext cx="3006300" cy="3102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1600"/>
              </a:spcAft>
              <a:buNone/>
            </a:pPr>
            <a:r>
              <a:rPr lang="fr" sz="1100">
                <a:solidFill>
                  <a:schemeClr val="dk2"/>
                </a:solidFill>
              </a:rPr>
              <a:t>Menu Maker by Qwenta</a:t>
            </a:r>
            <a:endParaRPr sz="1100">
              <a:solidFill>
                <a:schemeClr val="dk2"/>
              </a:solidFill>
            </a:endParaRPr>
          </a:p>
        </p:txBody>
      </p:sp>
      <p:sp>
        <p:nvSpPr>
          <p:cNvPr id="174" name="Google Shape;174;p23"/>
          <p:cNvSpPr/>
          <p:nvPr/>
        </p:nvSpPr>
        <p:spPr>
          <a:xfrm>
            <a:off x="119525" y="1052775"/>
            <a:ext cx="4403100" cy="3141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pic>
        <p:nvPicPr>
          <p:cNvPr id="175" name="Google Shape;175;p23"/>
          <p:cNvPicPr preferRelativeResize="0"/>
          <p:nvPr/>
        </p:nvPicPr>
        <p:blipFill>
          <a:blip r:embed="rId5">
            <a:alphaModFix/>
          </a:blip>
          <a:stretch>
            <a:fillRect/>
          </a:stretch>
        </p:blipFill>
        <p:spPr>
          <a:xfrm>
            <a:off x="218713" y="1286701"/>
            <a:ext cx="4208475" cy="2777450"/>
          </a:xfrm>
          <a:prstGeom prst="rect">
            <a:avLst/>
          </a:prstGeom>
          <a:noFill/>
          <a:ln>
            <a:noFill/>
          </a:ln>
        </p:spPr>
      </p:pic>
      <p:pic>
        <p:nvPicPr>
          <p:cNvPr id="176" name="Google Shape;176;p23"/>
          <p:cNvPicPr preferRelativeResize="0"/>
          <p:nvPr/>
        </p:nvPicPr>
        <p:blipFill>
          <a:blip r:embed="rId6">
            <a:alphaModFix/>
          </a:blip>
          <a:stretch>
            <a:fillRect/>
          </a:stretch>
        </p:blipFill>
        <p:spPr>
          <a:xfrm>
            <a:off x="6734375" y="4583547"/>
            <a:ext cx="2409625" cy="63770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80" name="Shape 180"/>
        <p:cNvGrpSpPr/>
        <p:nvPr/>
      </p:nvGrpSpPr>
      <p:grpSpPr>
        <a:xfrm>
          <a:off x="0" y="0"/>
          <a:ext cx="0" cy="0"/>
          <a:chOff x="0" y="0"/>
          <a:chExt cx="0" cy="0"/>
        </a:xfrm>
      </p:grpSpPr>
      <p:pic>
        <p:nvPicPr>
          <p:cNvPr descr="offset_comp_423228.jpg" id="181" name="Google Shape;181;p24"/>
          <p:cNvPicPr preferRelativeResize="0"/>
          <p:nvPr/>
        </p:nvPicPr>
        <p:blipFill rotWithShape="1">
          <a:blip r:embed="rId3">
            <a:alphaModFix/>
          </a:blip>
          <a:srcRect b="12092" l="0" r="0" t="12092"/>
          <a:stretch/>
        </p:blipFill>
        <p:spPr>
          <a:xfrm>
            <a:off x="1" y="0"/>
            <a:ext cx="4522705" cy="5143498"/>
          </a:xfrm>
          <a:prstGeom prst="rect">
            <a:avLst/>
          </a:prstGeom>
          <a:noFill/>
          <a:ln>
            <a:noFill/>
          </a:ln>
        </p:spPr>
      </p:pic>
      <p:cxnSp>
        <p:nvCxnSpPr>
          <p:cNvPr id="182" name="Google Shape;182;p24"/>
          <p:cNvCxnSpPr/>
          <p:nvPr/>
        </p:nvCxnSpPr>
        <p:spPr>
          <a:xfrm>
            <a:off x="5152941" y="943303"/>
            <a:ext cx="3575700" cy="0"/>
          </a:xfrm>
          <a:prstGeom prst="straightConnector1">
            <a:avLst/>
          </a:prstGeom>
          <a:noFill/>
          <a:ln cap="flat" cmpd="sng" w="9525">
            <a:solidFill>
              <a:schemeClr val="dk2"/>
            </a:solidFill>
            <a:prstDash val="solid"/>
            <a:round/>
            <a:headEnd len="sm" w="sm" type="none"/>
            <a:tailEnd len="sm" w="sm" type="none"/>
          </a:ln>
        </p:spPr>
      </p:cxnSp>
      <p:pic>
        <p:nvPicPr>
          <p:cNvPr descr="Remplacer cette image" id="183" name="Google Shape;183;p24" title="Photo de profil 2"/>
          <p:cNvPicPr preferRelativeResize="0"/>
          <p:nvPr/>
        </p:nvPicPr>
        <p:blipFill rotWithShape="1">
          <a:blip r:embed="rId4">
            <a:alphaModFix/>
          </a:blip>
          <a:srcRect b="0" l="16056" r="16049" t="0"/>
          <a:stretch/>
        </p:blipFill>
        <p:spPr>
          <a:xfrm>
            <a:off x="5119408" y="423271"/>
            <a:ext cx="315900" cy="310200"/>
          </a:xfrm>
          <a:prstGeom prst="ellipse">
            <a:avLst/>
          </a:prstGeom>
          <a:noFill/>
          <a:ln cap="flat" cmpd="sng" w="19050">
            <a:solidFill>
              <a:srgbClr val="FFFFFF"/>
            </a:solidFill>
            <a:prstDash val="solid"/>
            <a:round/>
            <a:headEnd len="sm" w="sm" type="none"/>
            <a:tailEnd len="sm" w="sm" type="none"/>
          </a:ln>
        </p:spPr>
      </p:pic>
      <p:sp>
        <p:nvSpPr>
          <p:cNvPr id="184" name="Google Shape;184;p24"/>
          <p:cNvSpPr txBox="1"/>
          <p:nvPr>
            <p:ph idx="4294967295" type="ctrTitle"/>
          </p:nvPr>
        </p:nvSpPr>
        <p:spPr>
          <a:xfrm>
            <a:off x="5028218" y="959140"/>
            <a:ext cx="3575700" cy="162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sz="3000">
                <a:solidFill>
                  <a:schemeClr val="dk2"/>
                </a:solidFill>
              </a:rPr>
              <a:t>Évolutions Futures</a:t>
            </a:r>
            <a:endParaRPr sz="3000">
              <a:solidFill>
                <a:schemeClr val="dk2"/>
              </a:solidFill>
            </a:endParaRPr>
          </a:p>
        </p:txBody>
      </p:sp>
      <p:sp>
        <p:nvSpPr>
          <p:cNvPr id="185" name="Google Shape;185;p24"/>
          <p:cNvSpPr txBox="1"/>
          <p:nvPr>
            <p:ph idx="4294967295" type="body"/>
          </p:nvPr>
        </p:nvSpPr>
        <p:spPr>
          <a:xfrm>
            <a:off x="4718650" y="1604225"/>
            <a:ext cx="4305000" cy="340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fr" sz="1900">
                <a:solidFill>
                  <a:schemeClr val="dk2"/>
                </a:solidFill>
              </a:rPr>
              <a:t>Stratégies pour l'Avenir: </a:t>
            </a:r>
            <a:endParaRPr b="1" sz="1900">
              <a:solidFill>
                <a:schemeClr val="dk2"/>
              </a:solidFill>
            </a:endParaRPr>
          </a:p>
          <a:p>
            <a:pPr indent="-349250" lvl="0" marL="457200" rtl="0" algn="l">
              <a:spcBef>
                <a:spcPts val="1600"/>
              </a:spcBef>
              <a:spcAft>
                <a:spcPts val="0"/>
              </a:spcAft>
              <a:buClr>
                <a:schemeClr val="dk2"/>
              </a:buClr>
              <a:buSzPts val="1900"/>
              <a:buChar char="●"/>
            </a:pPr>
            <a:r>
              <a:rPr lang="fr" sz="1900">
                <a:solidFill>
                  <a:schemeClr val="dk2"/>
                </a:solidFill>
              </a:rPr>
              <a:t>Mise en place d'une équipe de maintenance dédiée pour assurer des mises à jour régulières et des correctifs de sécurité.</a:t>
            </a:r>
            <a:endParaRPr sz="1900">
              <a:solidFill>
                <a:schemeClr val="dk2"/>
              </a:solidFill>
            </a:endParaRPr>
          </a:p>
          <a:p>
            <a:pPr indent="-349250" lvl="0" marL="457200" rtl="0" algn="l">
              <a:spcBef>
                <a:spcPts val="0"/>
              </a:spcBef>
              <a:spcAft>
                <a:spcPts val="0"/>
              </a:spcAft>
              <a:buClr>
                <a:schemeClr val="dk2"/>
              </a:buClr>
              <a:buSzPts val="1900"/>
              <a:buChar char="●"/>
            </a:pPr>
            <a:r>
              <a:rPr lang="fr" sz="1900">
                <a:solidFill>
                  <a:schemeClr val="dk2"/>
                </a:solidFill>
              </a:rPr>
              <a:t>Collecte continue des retours utilisateurs pour guider le développement de nouvelles fonctionnalités et améliorations.</a:t>
            </a:r>
            <a:endParaRPr sz="1900">
              <a:solidFill>
                <a:schemeClr val="dk2"/>
              </a:solidFill>
            </a:endParaRPr>
          </a:p>
        </p:txBody>
      </p:sp>
      <p:sp>
        <p:nvSpPr>
          <p:cNvPr id="186" name="Google Shape;186;p24"/>
          <p:cNvSpPr txBox="1"/>
          <p:nvPr>
            <p:ph idx="4294967295" type="subTitle"/>
          </p:nvPr>
        </p:nvSpPr>
        <p:spPr>
          <a:xfrm>
            <a:off x="5465943" y="416371"/>
            <a:ext cx="3006300" cy="3102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1600"/>
              </a:spcAft>
              <a:buNone/>
            </a:pPr>
            <a:r>
              <a:rPr lang="fr" sz="1100">
                <a:solidFill>
                  <a:schemeClr val="dk2"/>
                </a:solidFill>
              </a:rPr>
              <a:t>Menu Maker by Qwenta</a:t>
            </a:r>
            <a:endParaRPr sz="1100">
              <a:solidFill>
                <a:schemeClr val="dk2"/>
              </a:solidFill>
            </a:endParaRPr>
          </a:p>
        </p:txBody>
      </p:sp>
      <p:sp>
        <p:nvSpPr>
          <p:cNvPr id="187" name="Google Shape;187;p24"/>
          <p:cNvSpPr/>
          <p:nvPr/>
        </p:nvSpPr>
        <p:spPr>
          <a:xfrm>
            <a:off x="119525" y="1052775"/>
            <a:ext cx="4403100" cy="3141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pic>
        <p:nvPicPr>
          <p:cNvPr id="188" name="Google Shape;188;p24"/>
          <p:cNvPicPr preferRelativeResize="0"/>
          <p:nvPr/>
        </p:nvPicPr>
        <p:blipFill>
          <a:blip r:embed="rId5">
            <a:alphaModFix/>
          </a:blip>
          <a:stretch>
            <a:fillRect/>
          </a:stretch>
        </p:blipFill>
        <p:spPr>
          <a:xfrm>
            <a:off x="218713" y="1286701"/>
            <a:ext cx="4208475" cy="2777450"/>
          </a:xfrm>
          <a:prstGeom prst="rect">
            <a:avLst/>
          </a:prstGeom>
          <a:noFill/>
          <a:ln>
            <a:noFill/>
          </a:ln>
        </p:spPr>
      </p:pic>
      <p:pic>
        <p:nvPicPr>
          <p:cNvPr id="189" name="Google Shape;189;p24"/>
          <p:cNvPicPr preferRelativeResize="0"/>
          <p:nvPr/>
        </p:nvPicPr>
        <p:blipFill>
          <a:blip r:embed="rId6">
            <a:alphaModFix/>
          </a:blip>
          <a:stretch>
            <a:fillRect/>
          </a:stretch>
        </p:blipFill>
        <p:spPr>
          <a:xfrm>
            <a:off x="7599950" y="4829350"/>
            <a:ext cx="1544049" cy="3919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7B7B7"/>
        </a:solidFill>
      </p:bgPr>
    </p:bg>
    <p:spTree>
      <p:nvGrpSpPr>
        <p:cNvPr id="193" name="Shape 193"/>
        <p:cNvGrpSpPr/>
        <p:nvPr/>
      </p:nvGrpSpPr>
      <p:grpSpPr>
        <a:xfrm>
          <a:off x="0" y="0"/>
          <a:ext cx="0" cy="0"/>
          <a:chOff x="0" y="0"/>
          <a:chExt cx="0" cy="0"/>
        </a:xfrm>
      </p:grpSpPr>
      <p:pic>
        <p:nvPicPr>
          <p:cNvPr descr="Dessus de table en marbre" id="194" name="Google Shape;194;p25" title="Photo d’arrière-plan D"/>
          <p:cNvPicPr preferRelativeResize="0"/>
          <p:nvPr/>
        </p:nvPicPr>
        <p:blipFill rotWithShape="1">
          <a:blip r:embed="rId3">
            <a:alphaModFix amt="93000"/>
          </a:blip>
          <a:srcRect b="7813" l="0" r="0" t="7813"/>
          <a:stretch/>
        </p:blipFill>
        <p:spPr>
          <a:xfrm>
            <a:off x="0" y="0"/>
            <a:ext cx="9144000" cy="5143500"/>
          </a:xfrm>
          <a:prstGeom prst="rect">
            <a:avLst/>
          </a:prstGeom>
          <a:noFill/>
          <a:ln>
            <a:noFill/>
          </a:ln>
        </p:spPr>
      </p:pic>
      <p:sp>
        <p:nvSpPr>
          <p:cNvPr id="195" name="Google Shape;195;p25"/>
          <p:cNvSpPr/>
          <p:nvPr/>
        </p:nvSpPr>
        <p:spPr>
          <a:xfrm rot="386102">
            <a:off x="5579848" y="364450"/>
            <a:ext cx="3102346" cy="2104850"/>
          </a:xfrm>
          <a:prstGeom prst="rect">
            <a:avLst/>
          </a:prstGeom>
          <a:solidFill>
            <a:srgbClr val="FFFFFF"/>
          </a:solidFill>
          <a:ln>
            <a:noFill/>
          </a:ln>
          <a:effectLst>
            <a:outerShdw blurRad="228600" rotWithShape="0" algn="tl" dir="5400000" dist="50800">
              <a:srgbClr val="000000">
                <a:alpha val="54900"/>
              </a:srgbClr>
            </a:outerShdw>
          </a:effectLst>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pic>
        <p:nvPicPr>
          <p:cNvPr descr="offset_comp_312269.jpg" id="196" name="Google Shape;196;p25"/>
          <p:cNvPicPr preferRelativeResize="0"/>
          <p:nvPr/>
        </p:nvPicPr>
        <p:blipFill rotWithShape="1">
          <a:blip r:embed="rId4">
            <a:alphaModFix/>
          </a:blip>
          <a:srcRect b="27785" l="0" r="0" t="27785"/>
          <a:stretch/>
        </p:blipFill>
        <p:spPr>
          <a:xfrm rot="389522">
            <a:off x="5641866" y="428194"/>
            <a:ext cx="2978828" cy="1985381"/>
          </a:xfrm>
          <a:prstGeom prst="rect">
            <a:avLst/>
          </a:prstGeom>
          <a:noFill/>
          <a:ln>
            <a:noFill/>
          </a:ln>
        </p:spPr>
      </p:pic>
      <p:sp>
        <p:nvSpPr>
          <p:cNvPr id="197" name="Google Shape;197;p25"/>
          <p:cNvSpPr/>
          <p:nvPr/>
        </p:nvSpPr>
        <p:spPr>
          <a:xfrm rot="-343454">
            <a:off x="420818" y="689908"/>
            <a:ext cx="3010813" cy="2046384"/>
          </a:xfrm>
          <a:prstGeom prst="rect">
            <a:avLst/>
          </a:prstGeom>
          <a:solidFill>
            <a:srgbClr val="FFFFFF"/>
          </a:solidFill>
          <a:ln>
            <a:noFill/>
          </a:ln>
          <a:effectLst>
            <a:outerShdw blurRad="228600" rotWithShape="0" algn="tl" dir="5400000" dist="50800">
              <a:srgbClr val="000000">
                <a:alpha val="54900"/>
              </a:srgbClr>
            </a:outerShdw>
          </a:effectLst>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pic>
        <p:nvPicPr>
          <p:cNvPr descr="offset_comp_470796.jpg" id="198" name="Google Shape;198;p25"/>
          <p:cNvPicPr preferRelativeResize="0"/>
          <p:nvPr/>
        </p:nvPicPr>
        <p:blipFill rotWithShape="1">
          <a:blip r:embed="rId5">
            <a:alphaModFix/>
          </a:blip>
          <a:srcRect b="79" l="0" r="0" t="69"/>
          <a:stretch/>
        </p:blipFill>
        <p:spPr>
          <a:xfrm rot="-340479">
            <a:off x="474717" y="745444"/>
            <a:ext cx="2900394" cy="1933112"/>
          </a:xfrm>
          <a:prstGeom prst="rect">
            <a:avLst/>
          </a:prstGeom>
          <a:noFill/>
          <a:ln>
            <a:noFill/>
          </a:ln>
        </p:spPr>
      </p:pic>
      <p:sp>
        <p:nvSpPr>
          <p:cNvPr id="199" name="Google Shape;199;p25"/>
          <p:cNvSpPr/>
          <p:nvPr/>
        </p:nvSpPr>
        <p:spPr>
          <a:xfrm rot="250559">
            <a:off x="5510115" y="2175453"/>
            <a:ext cx="2154620" cy="2632227"/>
          </a:xfrm>
          <a:prstGeom prst="rect">
            <a:avLst/>
          </a:prstGeom>
          <a:solidFill>
            <a:srgbClr val="FFFFFF"/>
          </a:solidFill>
          <a:ln>
            <a:noFill/>
          </a:ln>
          <a:effectLst>
            <a:outerShdw blurRad="228600" rotWithShape="0" algn="tl" dir="5400000" dist="50800">
              <a:srgbClr val="000000">
                <a:alpha val="54900"/>
              </a:srgbClr>
            </a:outerShdw>
          </a:effectLst>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pic>
        <p:nvPicPr>
          <p:cNvPr descr="offset_comp_461903.jpg" id="200" name="Google Shape;200;p25"/>
          <p:cNvPicPr preferRelativeResize="0"/>
          <p:nvPr/>
        </p:nvPicPr>
        <p:blipFill rotWithShape="1">
          <a:blip r:embed="rId6">
            <a:alphaModFix/>
          </a:blip>
          <a:srcRect b="0" l="22940" r="22940" t="0"/>
          <a:stretch/>
        </p:blipFill>
        <p:spPr>
          <a:xfrm rot="250830">
            <a:off x="5557082" y="2222336"/>
            <a:ext cx="2060680" cy="2538481"/>
          </a:xfrm>
          <a:prstGeom prst="rect">
            <a:avLst/>
          </a:prstGeom>
          <a:noFill/>
          <a:ln>
            <a:noFill/>
          </a:ln>
        </p:spPr>
      </p:pic>
      <p:sp>
        <p:nvSpPr>
          <p:cNvPr id="201" name="Google Shape;201;p25"/>
          <p:cNvSpPr/>
          <p:nvPr/>
        </p:nvSpPr>
        <p:spPr>
          <a:xfrm rot="355275">
            <a:off x="641939" y="2645993"/>
            <a:ext cx="2849905" cy="1925470"/>
          </a:xfrm>
          <a:prstGeom prst="rect">
            <a:avLst/>
          </a:prstGeom>
          <a:solidFill>
            <a:srgbClr val="FFFFFF"/>
          </a:solidFill>
          <a:ln>
            <a:noFill/>
          </a:ln>
          <a:effectLst>
            <a:outerShdw blurRad="228600" rotWithShape="0" algn="tl" dir="5400000" dist="50800">
              <a:srgbClr val="000000">
                <a:alpha val="54900"/>
              </a:srgbClr>
            </a:outerShdw>
          </a:effectLst>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pic>
        <p:nvPicPr>
          <p:cNvPr descr="offset_comp_5803.jpg" id="202" name="Google Shape;202;p25"/>
          <p:cNvPicPr preferRelativeResize="0"/>
          <p:nvPr/>
        </p:nvPicPr>
        <p:blipFill rotWithShape="1">
          <a:blip r:embed="rId7">
            <a:alphaModFix/>
          </a:blip>
          <a:srcRect b="9" l="0" r="0" t="9"/>
          <a:stretch/>
        </p:blipFill>
        <p:spPr>
          <a:xfrm rot="358626">
            <a:off x="691966" y="2700215"/>
            <a:ext cx="2746485" cy="1830528"/>
          </a:xfrm>
          <a:prstGeom prst="rect">
            <a:avLst/>
          </a:prstGeom>
          <a:noFill/>
          <a:ln>
            <a:noFill/>
          </a:ln>
        </p:spPr>
      </p:pic>
      <p:sp>
        <p:nvSpPr>
          <p:cNvPr id="203" name="Google Shape;203;p25"/>
          <p:cNvSpPr/>
          <p:nvPr/>
        </p:nvSpPr>
        <p:spPr>
          <a:xfrm rot="-189821">
            <a:off x="3209638" y="1037046"/>
            <a:ext cx="2598360" cy="3155085"/>
          </a:xfrm>
          <a:prstGeom prst="rect">
            <a:avLst/>
          </a:prstGeom>
          <a:solidFill>
            <a:srgbClr val="FFFFFF"/>
          </a:solidFill>
          <a:ln>
            <a:noFill/>
          </a:ln>
          <a:effectLst>
            <a:outerShdw blurRad="228600" rotWithShape="0" algn="tl" dir="5400000" dist="50800">
              <a:srgbClr val="000000">
                <a:alpha val="54900"/>
              </a:srgbClr>
            </a:outerShdw>
          </a:effectLst>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pic>
        <p:nvPicPr>
          <p:cNvPr descr="offset_comp_423228.jpg" id="204" name="Google Shape;204;p25"/>
          <p:cNvPicPr preferRelativeResize="0"/>
          <p:nvPr/>
        </p:nvPicPr>
        <p:blipFill rotWithShape="1">
          <a:blip r:embed="rId8">
            <a:alphaModFix/>
          </a:blip>
          <a:srcRect b="9370" l="0" r="0" t="9362"/>
          <a:stretch/>
        </p:blipFill>
        <p:spPr>
          <a:xfrm rot="-190117">
            <a:off x="3260098" y="1096879"/>
            <a:ext cx="2490769" cy="3036342"/>
          </a:xfrm>
          <a:prstGeom prst="rect">
            <a:avLst/>
          </a:prstGeom>
          <a:noFill/>
          <a:ln>
            <a:noFill/>
          </a:ln>
        </p:spPr>
      </p:pic>
      <p:pic>
        <p:nvPicPr>
          <p:cNvPr descr="Nappe à carreaux bleus dans l'angle inférieur gauche" id="205" name="Google Shape;205;p25" title="Nappe C"/>
          <p:cNvPicPr preferRelativeResize="0"/>
          <p:nvPr/>
        </p:nvPicPr>
        <p:blipFill rotWithShape="1">
          <a:blip r:embed="rId9">
            <a:alphaModFix/>
          </a:blip>
          <a:srcRect b="26166" l="64973" r="-15965" t="-3398"/>
          <a:stretch/>
        </p:blipFill>
        <p:spPr>
          <a:xfrm rot="5400000">
            <a:off x="949750" y="-949750"/>
            <a:ext cx="1428100" cy="3327600"/>
          </a:xfrm>
          <a:prstGeom prst="rect">
            <a:avLst/>
          </a:prstGeom>
          <a:noFill/>
          <a:ln>
            <a:noFill/>
          </a:ln>
        </p:spPr>
      </p:pic>
      <p:pic>
        <p:nvPicPr>
          <p:cNvPr id="206" name="Google Shape;206;p25"/>
          <p:cNvPicPr preferRelativeResize="0"/>
          <p:nvPr/>
        </p:nvPicPr>
        <p:blipFill>
          <a:blip r:embed="rId10">
            <a:alphaModFix/>
          </a:blip>
          <a:stretch>
            <a:fillRect/>
          </a:stretch>
        </p:blipFill>
        <p:spPr>
          <a:xfrm>
            <a:off x="1614150" y="967750"/>
            <a:ext cx="5915699" cy="2885650"/>
          </a:xfrm>
          <a:prstGeom prst="rect">
            <a:avLst/>
          </a:prstGeom>
          <a:noFill/>
          <a:ln>
            <a:noFill/>
          </a:ln>
        </p:spPr>
      </p:pic>
    </p:spTree>
  </p:cSld>
  <p:clrMapOvr>
    <a:masterClrMapping/>
  </p:clrMapOvr>
  <mc:AlternateContent>
    <mc:Choice Requires="p14">
      <p:transition spd="slow" p14:dur="1500">
        <p14:flip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544134"/>
        </a:solidFill>
      </p:bgPr>
    </p:bg>
    <p:spTree>
      <p:nvGrpSpPr>
        <p:cNvPr id="73" name="Shape 73"/>
        <p:cNvGrpSpPr/>
        <p:nvPr/>
      </p:nvGrpSpPr>
      <p:grpSpPr>
        <a:xfrm>
          <a:off x="0" y="0"/>
          <a:ext cx="0" cy="0"/>
          <a:chOff x="0" y="0"/>
          <a:chExt cx="0" cy="0"/>
        </a:xfrm>
      </p:grpSpPr>
      <p:pic>
        <p:nvPicPr>
          <p:cNvPr descr="Dessus de table en bois clair" id="74" name="Google Shape;74;p14" title="Photo d’arrière-plan C"/>
          <p:cNvPicPr preferRelativeResize="0"/>
          <p:nvPr/>
        </p:nvPicPr>
        <p:blipFill rotWithShape="1">
          <a:blip r:embed="rId3">
            <a:alphaModFix amt="88000"/>
          </a:blip>
          <a:srcRect b="2865" l="0" r="0" t="10554"/>
          <a:stretch/>
        </p:blipFill>
        <p:spPr>
          <a:xfrm>
            <a:off x="0" y="125"/>
            <a:ext cx="9144000" cy="5143499"/>
          </a:xfrm>
          <a:prstGeom prst="rect">
            <a:avLst/>
          </a:prstGeom>
          <a:noFill/>
          <a:ln>
            <a:noFill/>
          </a:ln>
        </p:spPr>
      </p:pic>
      <p:pic>
        <p:nvPicPr>
          <p:cNvPr descr="Dessus de table en bois foncé" id="75" name="Google Shape;75;p14" title="Photo d’arrière-plan A"/>
          <p:cNvPicPr preferRelativeResize="0"/>
          <p:nvPr/>
        </p:nvPicPr>
        <p:blipFill rotWithShape="1">
          <a:blip r:embed="rId4">
            <a:alphaModFix amt="94000"/>
          </a:blip>
          <a:srcRect b="7541" l="0" r="0" t="7532"/>
          <a:stretch/>
        </p:blipFill>
        <p:spPr>
          <a:xfrm>
            <a:off x="0" y="0"/>
            <a:ext cx="9144000" cy="5143503"/>
          </a:xfrm>
          <a:prstGeom prst="rect">
            <a:avLst/>
          </a:prstGeom>
          <a:noFill/>
          <a:ln>
            <a:noFill/>
          </a:ln>
        </p:spPr>
      </p:pic>
      <p:cxnSp>
        <p:nvCxnSpPr>
          <p:cNvPr id="76" name="Google Shape;76;p14"/>
          <p:cNvCxnSpPr/>
          <p:nvPr/>
        </p:nvCxnSpPr>
        <p:spPr>
          <a:xfrm>
            <a:off x="593140" y="603530"/>
            <a:ext cx="8023500" cy="0"/>
          </a:xfrm>
          <a:prstGeom prst="straightConnector1">
            <a:avLst/>
          </a:prstGeom>
          <a:noFill/>
          <a:ln cap="flat" cmpd="sng" w="9525">
            <a:solidFill>
              <a:srgbClr val="FFFFFF"/>
            </a:solidFill>
            <a:prstDash val="solid"/>
            <a:round/>
            <a:headEnd len="sm" w="sm" type="none"/>
            <a:tailEnd len="sm" w="sm" type="none"/>
          </a:ln>
        </p:spPr>
      </p:cxnSp>
      <p:sp>
        <p:nvSpPr>
          <p:cNvPr id="77" name="Google Shape;77;p14"/>
          <p:cNvSpPr/>
          <p:nvPr/>
        </p:nvSpPr>
        <p:spPr>
          <a:xfrm rot="-406338">
            <a:off x="5648275" y="1074367"/>
            <a:ext cx="2973950" cy="2296108"/>
          </a:xfrm>
          <a:prstGeom prst="rect">
            <a:avLst/>
          </a:prstGeom>
          <a:solidFill>
            <a:srgbClr val="FFFFFF"/>
          </a:solidFill>
          <a:ln>
            <a:noFill/>
          </a:ln>
          <a:effectLst>
            <a:outerShdw blurRad="228600" rotWithShape="0" algn="tl" dir="5400000" dist="50800">
              <a:srgbClr val="000000">
                <a:alpha val="54900"/>
              </a:srgbClr>
            </a:outerShdw>
          </a:effectLst>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pic>
        <p:nvPicPr>
          <p:cNvPr descr="Nappe à carreaux bleus dans l'angle inférieur gauche" id="78" name="Google Shape;78;p14" title="Nappe A"/>
          <p:cNvPicPr preferRelativeResize="0"/>
          <p:nvPr/>
        </p:nvPicPr>
        <p:blipFill rotWithShape="1">
          <a:blip r:embed="rId5">
            <a:alphaModFix/>
          </a:blip>
          <a:srcRect b="35653" l="39249" r="-25286" t="-2010"/>
          <a:stretch/>
        </p:blipFill>
        <p:spPr>
          <a:xfrm>
            <a:off x="0" y="2284375"/>
            <a:ext cx="2409626" cy="2859127"/>
          </a:xfrm>
          <a:prstGeom prst="rect">
            <a:avLst/>
          </a:prstGeom>
          <a:noFill/>
          <a:ln>
            <a:noFill/>
          </a:ln>
        </p:spPr>
      </p:pic>
      <p:sp>
        <p:nvSpPr>
          <p:cNvPr id="79" name="Google Shape;79;p14"/>
          <p:cNvSpPr txBox="1"/>
          <p:nvPr>
            <p:ph idx="4294967295" type="ctrTitle"/>
          </p:nvPr>
        </p:nvSpPr>
        <p:spPr>
          <a:xfrm>
            <a:off x="491325" y="686825"/>
            <a:ext cx="4080600" cy="2005500"/>
          </a:xfrm>
          <a:prstGeom prst="rect">
            <a:avLst/>
          </a:prstGeom>
        </p:spPr>
        <p:txBody>
          <a:bodyPr anchorCtr="0" anchor="t" bIns="91425" lIns="91425" spcFirstLastPara="1" rIns="91425" wrap="square" tIns="91425">
            <a:noAutofit/>
          </a:bodyPr>
          <a:lstStyle/>
          <a:p>
            <a:pPr indent="0" lvl="0" marL="0" rtl="0" algn="ctr">
              <a:lnSpc>
                <a:spcPct val="115000"/>
              </a:lnSpc>
              <a:spcBef>
                <a:spcPts val="1200"/>
              </a:spcBef>
              <a:spcAft>
                <a:spcPts val="1200"/>
              </a:spcAft>
              <a:buNone/>
            </a:pPr>
            <a:r>
              <a:rPr lang="fr">
                <a:solidFill>
                  <a:srgbClr val="FCE5CD"/>
                </a:solidFill>
                <a:latin typeface="Arial"/>
                <a:ea typeface="Arial"/>
                <a:cs typeface="Arial"/>
                <a:sym typeface="Arial"/>
              </a:rPr>
              <a:t>Présentation de la Solution Technique</a:t>
            </a:r>
            <a:endParaRPr sz="5600">
              <a:solidFill>
                <a:srgbClr val="FCE5CD"/>
              </a:solidFill>
            </a:endParaRPr>
          </a:p>
        </p:txBody>
      </p:sp>
      <p:pic>
        <p:nvPicPr>
          <p:cNvPr id="80" name="Google Shape;80;p14"/>
          <p:cNvPicPr preferRelativeResize="0"/>
          <p:nvPr/>
        </p:nvPicPr>
        <p:blipFill>
          <a:blip r:embed="rId6">
            <a:alphaModFix/>
          </a:blip>
          <a:stretch>
            <a:fillRect/>
          </a:stretch>
        </p:blipFill>
        <p:spPr>
          <a:xfrm rot="-395160">
            <a:off x="5696504" y="1519362"/>
            <a:ext cx="2877491" cy="1406127"/>
          </a:xfrm>
          <a:prstGeom prst="rect">
            <a:avLst/>
          </a:prstGeom>
          <a:noFill/>
          <a:ln>
            <a:noFill/>
          </a:ln>
        </p:spPr>
      </p:pic>
      <p:pic>
        <p:nvPicPr>
          <p:cNvPr id="81" name="Google Shape;81;p14"/>
          <p:cNvPicPr preferRelativeResize="0"/>
          <p:nvPr/>
        </p:nvPicPr>
        <p:blipFill>
          <a:blip r:embed="rId7">
            <a:alphaModFix/>
          </a:blip>
          <a:stretch>
            <a:fillRect/>
          </a:stretch>
        </p:blipFill>
        <p:spPr>
          <a:xfrm>
            <a:off x="6734375" y="4583547"/>
            <a:ext cx="2409625" cy="63770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E0C00"/>
        </a:solidFill>
      </p:bgPr>
    </p:bg>
    <p:spTree>
      <p:nvGrpSpPr>
        <p:cNvPr id="85" name="Shape 85"/>
        <p:cNvGrpSpPr/>
        <p:nvPr/>
      </p:nvGrpSpPr>
      <p:grpSpPr>
        <a:xfrm>
          <a:off x="0" y="0"/>
          <a:ext cx="0" cy="0"/>
          <a:chOff x="0" y="0"/>
          <a:chExt cx="0" cy="0"/>
        </a:xfrm>
      </p:grpSpPr>
      <p:pic>
        <p:nvPicPr>
          <p:cNvPr descr="Dessus de table en bois clair" id="86" name="Google Shape;86;p15" title="Photo d’arrière-plan C"/>
          <p:cNvPicPr preferRelativeResize="0"/>
          <p:nvPr/>
        </p:nvPicPr>
        <p:blipFill rotWithShape="1">
          <a:blip r:embed="rId3">
            <a:alphaModFix amt="88000"/>
          </a:blip>
          <a:srcRect b="2865" l="0" r="0" t="10554"/>
          <a:stretch/>
        </p:blipFill>
        <p:spPr>
          <a:xfrm>
            <a:off x="0" y="125"/>
            <a:ext cx="9144000" cy="5143499"/>
          </a:xfrm>
          <a:prstGeom prst="rect">
            <a:avLst/>
          </a:prstGeom>
          <a:noFill/>
          <a:ln>
            <a:noFill/>
          </a:ln>
        </p:spPr>
      </p:pic>
      <p:pic>
        <p:nvPicPr>
          <p:cNvPr descr="Nappe à carreaux bleus dans l'angle inférieur droit" id="87" name="Google Shape;87;p15" title="Nappe B"/>
          <p:cNvPicPr preferRelativeResize="0"/>
          <p:nvPr/>
        </p:nvPicPr>
        <p:blipFill rotWithShape="1">
          <a:blip r:embed="rId4">
            <a:alphaModFix/>
          </a:blip>
          <a:srcRect b="35653" l="39249" r="-25286" t="-2010"/>
          <a:stretch/>
        </p:blipFill>
        <p:spPr>
          <a:xfrm flipH="1">
            <a:off x="6734375" y="2284375"/>
            <a:ext cx="2409626" cy="2859127"/>
          </a:xfrm>
          <a:prstGeom prst="rect">
            <a:avLst/>
          </a:prstGeom>
          <a:noFill/>
          <a:ln>
            <a:noFill/>
          </a:ln>
        </p:spPr>
      </p:pic>
      <p:pic>
        <p:nvPicPr>
          <p:cNvPr id="88" name="Google Shape;88;p15"/>
          <p:cNvPicPr preferRelativeResize="0"/>
          <p:nvPr/>
        </p:nvPicPr>
        <p:blipFill>
          <a:blip r:embed="rId5">
            <a:alphaModFix/>
          </a:blip>
          <a:stretch>
            <a:fillRect/>
          </a:stretch>
        </p:blipFill>
        <p:spPr>
          <a:xfrm>
            <a:off x="4261225" y="1302225"/>
            <a:ext cx="4785075" cy="2691599"/>
          </a:xfrm>
          <a:prstGeom prst="rect">
            <a:avLst/>
          </a:prstGeom>
          <a:noFill/>
          <a:ln>
            <a:noFill/>
          </a:ln>
        </p:spPr>
      </p:pic>
      <p:sp>
        <p:nvSpPr>
          <p:cNvPr id="89" name="Google Shape;89;p15"/>
          <p:cNvSpPr txBox="1"/>
          <p:nvPr/>
        </p:nvSpPr>
        <p:spPr>
          <a:xfrm>
            <a:off x="0" y="0"/>
            <a:ext cx="3000000" cy="677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b="1" lang="fr" sz="3200">
                <a:solidFill>
                  <a:srgbClr val="FCE5CD"/>
                </a:solidFill>
              </a:rPr>
              <a:t>Introduction</a:t>
            </a:r>
            <a:endParaRPr b="1" sz="5600">
              <a:solidFill>
                <a:srgbClr val="FCE5CD"/>
              </a:solidFill>
              <a:latin typeface="Playfair Display"/>
              <a:ea typeface="Playfair Display"/>
              <a:cs typeface="Playfair Display"/>
              <a:sym typeface="Playfair Display"/>
            </a:endParaRPr>
          </a:p>
        </p:txBody>
      </p:sp>
      <p:sp>
        <p:nvSpPr>
          <p:cNvPr id="90" name="Google Shape;90;p15"/>
          <p:cNvSpPr/>
          <p:nvPr/>
        </p:nvSpPr>
        <p:spPr>
          <a:xfrm rot="332519">
            <a:off x="526819" y="1213118"/>
            <a:ext cx="6035713" cy="3216265"/>
          </a:xfrm>
          <a:prstGeom prst="rect">
            <a:avLst/>
          </a:prstGeom>
          <a:solidFill>
            <a:srgbClr val="FFFFFF"/>
          </a:solidFill>
          <a:ln>
            <a:noFill/>
          </a:ln>
          <a:effectLst>
            <a:outerShdw blurRad="228600" rotWithShape="0" algn="tl" dir="5400000" dist="50800">
              <a:srgbClr val="000000">
                <a:alpha val="54900"/>
              </a:srgbClr>
            </a:outerShdw>
          </a:effectLst>
        </p:spPr>
        <p:txBody>
          <a:bodyPr anchorCtr="0" anchor="ctr" bIns="45700" lIns="91425" spcFirstLastPara="1" rIns="91425" wrap="square" tIns="45700">
            <a:noAutofit/>
          </a:bodyPr>
          <a:lstStyle/>
          <a:p>
            <a:pPr indent="0" lvl="0" marL="0" rtl="0" algn="l">
              <a:lnSpc>
                <a:spcPct val="115000"/>
              </a:lnSpc>
              <a:spcBef>
                <a:spcPts val="1200"/>
              </a:spcBef>
              <a:spcAft>
                <a:spcPts val="1200"/>
              </a:spcAft>
              <a:buNone/>
            </a:pPr>
            <a:r>
              <a:rPr lang="fr" sz="2200"/>
              <a:t>La Solution Technique pour "Menu Maker by Qwenta" est conçue pour offrir une plateforme conviviale permettant aux restaurateurs de créer, personnaliser, diffuser, et imprimer leurs menus de manière efficace. Cette solution repose sur des choix technologiques judicieux pour garantir la performance, la flexibilité et la sécurité.</a:t>
            </a:r>
            <a:endParaRPr sz="2200"/>
          </a:p>
        </p:txBody>
      </p:sp>
      <p:pic>
        <p:nvPicPr>
          <p:cNvPr id="91" name="Google Shape;91;p15"/>
          <p:cNvPicPr preferRelativeResize="0"/>
          <p:nvPr/>
        </p:nvPicPr>
        <p:blipFill>
          <a:blip r:embed="rId6">
            <a:alphaModFix/>
          </a:blip>
          <a:stretch>
            <a:fillRect/>
          </a:stretch>
        </p:blipFill>
        <p:spPr>
          <a:xfrm>
            <a:off x="6734375" y="4583547"/>
            <a:ext cx="2409625" cy="63770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E0C00"/>
        </a:solidFill>
      </p:bgPr>
    </p:bg>
    <p:spTree>
      <p:nvGrpSpPr>
        <p:cNvPr id="95" name="Shape 95"/>
        <p:cNvGrpSpPr/>
        <p:nvPr/>
      </p:nvGrpSpPr>
      <p:grpSpPr>
        <a:xfrm>
          <a:off x="0" y="0"/>
          <a:ext cx="0" cy="0"/>
          <a:chOff x="0" y="0"/>
          <a:chExt cx="0" cy="0"/>
        </a:xfrm>
      </p:grpSpPr>
      <p:pic>
        <p:nvPicPr>
          <p:cNvPr descr="Dessus de table en bois clair" id="96" name="Google Shape;96;p16" title="Photo d’arrière-plan C"/>
          <p:cNvPicPr preferRelativeResize="0"/>
          <p:nvPr/>
        </p:nvPicPr>
        <p:blipFill rotWithShape="1">
          <a:blip r:embed="rId3">
            <a:alphaModFix amt="88000"/>
          </a:blip>
          <a:srcRect b="2865" l="0" r="0" t="10554"/>
          <a:stretch/>
        </p:blipFill>
        <p:spPr>
          <a:xfrm>
            <a:off x="0" y="125"/>
            <a:ext cx="9144000" cy="5143499"/>
          </a:xfrm>
          <a:prstGeom prst="rect">
            <a:avLst/>
          </a:prstGeom>
          <a:noFill/>
          <a:ln>
            <a:noFill/>
          </a:ln>
        </p:spPr>
      </p:pic>
      <p:pic>
        <p:nvPicPr>
          <p:cNvPr descr="Nappe à carreaux bleus dans l'angle inférieur droit" id="97" name="Google Shape;97;p16" title="Nappe B"/>
          <p:cNvPicPr preferRelativeResize="0"/>
          <p:nvPr/>
        </p:nvPicPr>
        <p:blipFill rotWithShape="1">
          <a:blip r:embed="rId4">
            <a:alphaModFix/>
          </a:blip>
          <a:srcRect b="35653" l="39249" r="-25286" t="-2010"/>
          <a:stretch/>
        </p:blipFill>
        <p:spPr>
          <a:xfrm flipH="1">
            <a:off x="6734375" y="2284375"/>
            <a:ext cx="2409626" cy="2859127"/>
          </a:xfrm>
          <a:prstGeom prst="rect">
            <a:avLst/>
          </a:prstGeom>
          <a:noFill/>
          <a:ln>
            <a:noFill/>
          </a:ln>
        </p:spPr>
      </p:pic>
      <p:pic>
        <p:nvPicPr>
          <p:cNvPr id="98" name="Google Shape;98;p16"/>
          <p:cNvPicPr preferRelativeResize="0"/>
          <p:nvPr/>
        </p:nvPicPr>
        <p:blipFill rotWithShape="1">
          <a:blip r:embed="rId5">
            <a:alphaModFix/>
          </a:blip>
          <a:srcRect b="7813" l="0" r="0" t="7813"/>
          <a:stretch/>
        </p:blipFill>
        <p:spPr>
          <a:xfrm>
            <a:off x="3202425" y="685100"/>
            <a:ext cx="5941575" cy="3342125"/>
          </a:xfrm>
          <a:prstGeom prst="rect">
            <a:avLst/>
          </a:prstGeom>
          <a:noFill/>
          <a:ln>
            <a:noFill/>
          </a:ln>
          <a:effectLst>
            <a:outerShdw rotWithShape="0" algn="bl" dir="5400000" dist="285750">
              <a:srgbClr val="000000">
                <a:alpha val="0"/>
              </a:srgbClr>
            </a:outerShdw>
            <a:reflection blurRad="0" dir="0" dist="0" endA="0" endPos="4000" fadeDir="5400012" kx="0" rotWithShape="0" algn="bl" stPos="0" sy="-100000" ky="0"/>
          </a:effectLst>
        </p:spPr>
      </p:pic>
      <p:sp>
        <p:nvSpPr>
          <p:cNvPr id="99" name="Google Shape;99;p16"/>
          <p:cNvSpPr txBox="1"/>
          <p:nvPr/>
        </p:nvSpPr>
        <p:spPr>
          <a:xfrm>
            <a:off x="0" y="0"/>
            <a:ext cx="6066000" cy="1111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b="1" lang="fr" sz="2800">
                <a:solidFill>
                  <a:srgbClr val="FCE5CD"/>
                </a:solidFill>
              </a:rPr>
              <a:t>Vue d'Ensemble de la Solution Technique</a:t>
            </a:r>
            <a:endParaRPr b="1" sz="3200">
              <a:solidFill>
                <a:srgbClr val="FCE5CD"/>
              </a:solidFill>
            </a:endParaRPr>
          </a:p>
        </p:txBody>
      </p:sp>
      <p:sp>
        <p:nvSpPr>
          <p:cNvPr id="100" name="Google Shape;100;p16"/>
          <p:cNvSpPr/>
          <p:nvPr/>
        </p:nvSpPr>
        <p:spPr>
          <a:xfrm rot="332630">
            <a:off x="514257" y="1109072"/>
            <a:ext cx="3897229" cy="3581555"/>
          </a:xfrm>
          <a:prstGeom prst="rect">
            <a:avLst/>
          </a:prstGeom>
          <a:solidFill>
            <a:srgbClr val="FFFFFF"/>
          </a:solidFill>
          <a:ln>
            <a:noFill/>
          </a:ln>
          <a:effectLst>
            <a:outerShdw blurRad="228600" rotWithShape="0" algn="tl" dir="5400000" dist="50800">
              <a:srgbClr val="000000">
                <a:alpha val="54900"/>
              </a:srgbClr>
            </a:outerShdw>
          </a:effectLst>
        </p:spPr>
        <p:txBody>
          <a:bodyPr anchorCtr="0" anchor="ctr" bIns="45700" lIns="91425" spcFirstLastPara="1" rIns="91425" wrap="square" tIns="45700">
            <a:noAutofit/>
          </a:bodyPr>
          <a:lstStyle/>
          <a:p>
            <a:pPr indent="0" lvl="0" marL="0" rtl="0" algn="l">
              <a:lnSpc>
                <a:spcPct val="115000"/>
              </a:lnSpc>
              <a:spcBef>
                <a:spcPts val="1200"/>
              </a:spcBef>
              <a:spcAft>
                <a:spcPts val="1200"/>
              </a:spcAft>
              <a:buNone/>
            </a:pPr>
            <a:r>
              <a:rPr lang="fr" sz="1700"/>
              <a:t>La solution repose sur une architecture moderne à deux niveaux, avec une interface utilisateur dynamique développée en React côté client, intégrant des fonctionnalités de personnalisation graphique avancées. Côté serveur, l'application est alimentée par Node.js et Express.js, fournissant une API RESTful pour une communication fluide entre le frontend et la base de données MongoDB.</a:t>
            </a:r>
            <a:endParaRPr sz="1700"/>
          </a:p>
        </p:txBody>
      </p:sp>
      <p:pic>
        <p:nvPicPr>
          <p:cNvPr id="101" name="Google Shape;101;p16"/>
          <p:cNvPicPr preferRelativeResize="0"/>
          <p:nvPr/>
        </p:nvPicPr>
        <p:blipFill>
          <a:blip r:embed="rId6">
            <a:alphaModFix/>
          </a:blip>
          <a:stretch>
            <a:fillRect/>
          </a:stretch>
        </p:blipFill>
        <p:spPr>
          <a:xfrm>
            <a:off x="6734375" y="4583547"/>
            <a:ext cx="2409625" cy="63770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E0C00"/>
        </a:solidFill>
      </p:bgPr>
    </p:bg>
    <p:spTree>
      <p:nvGrpSpPr>
        <p:cNvPr id="105" name="Shape 105"/>
        <p:cNvGrpSpPr/>
        <p:nvPr/>
      </p:nvGrpSpPr>
      <p:grpSpPr>
        <a:xfrm>
          <a:off x="0" y="0"/>
          <a:ext cx="0" cy="0"/>
          <a:chOff x="0" y="0"/>
          <a:chExt cx="0" cy="0"/>
        </a:xfrm>
      </p:grpSpPr>
      <p:pic>
        <p:nvPicPr>
          <p:cNvPr descr="Dessus de table en bois clair" id="106" name="Google Shape;106;p17" title="Photo d’arrière-plan C"/>
          <p:cNvPicPr preferRelativeResize="0"/>
          <p:nvPr/>
        </p:nvPicPr>
        <p:blipFill rotWithShape="1">
          <a:blip r:embed="rId3">
            <a:alphaModFix amt="88000"/>
          </a:blip>
          <a:srcRect b="2865" l="0" r="0" t="10554"/>
          <a:stretch/>
        </p:blipFill>
        <p:spPr>
          <a:xfrm>
            <a:off x="0" y="125"/>
            <a:ext cx="9144000" cy="5143499"/>
          </a:xfrm>
          <a:prstGeom prst="rect">
            <a:avLst/>
          </a:prstGeom>
          <a:noFill/>
          <a:ln>
            <a:noFill/>
          </a:ln>
        </p:spPr>
      </p:pic>
      <p:pic>
        <p:nvPicPr>
          <p:cNvPr descr="Nappe à carreaux bleus dans l'angle inférieur droit" id="107" name="Google Shape;107;p17" title="Nappe B"/>
          <p:cNvPicPr preferRelativeResize="0"/>
          <p:nvPr/>
        </p:nvPicPr>
        <p:blipFill rotWithShape="1">
          <a:blip r:embed="rId4">
            <a:alphaModFix/>
          </a:blip>
          <a:srcRect b="35653" l="39249" r="-25286" t="-2010"/>
          <a:stretch/>
        </p:blipFill>
        <p:spPr>
          <a:xfrm flipH="1">
            <a:off x="6734375" y="2284375"/>
            <a:ext cx="2409626" cy="2859127"/>
          </a:xfrm>
          <a:prstGeom prst="rect">
            <a:avLst/>
          </a:prstGeom>
          <a:noFill/>
          <a:ln>
            <a:noFill/>
          </a:ln>
        </p:spPr>
      </p:pic>
      <p:pic>
        <p:nvPicPr>
          <p:cNvPr id="108" name="Google Shape;108;p17"/>
          <p:cNvPicPr preferRelativeResize="0"/>
          <p:nvPr/>
        </p:nvPicPr>
        <p:blipFill rotWithShape="1">
          <a:blip r:embed="rId5">
            <a:alphaModFix/>
          </a:blip>
          <a:srcRect b="0" l="10291" r="10299" t="0"/>
          <a:stretch/>
        </p:blipFill>
        <p:spPr>
          <a:xfrm>
            <a:off x="4358925" y="-290250"/>
            <a:ext cx="4785075" cy="2691600"/>
          </a:xfrm>
          <a:prstGeom prst="rect">
            <a:avLst/>
          </a:prstGeom>
          <a:noFill/>
          <a:ln>
            <a:noFill/>
          </a:ln>
        </p:spPr>
      </p:pic>
      <p:sp>
        <p:nvSpPr>
          <p:cNvPr id="109" name="Google Shape;109;p17"/>
          <p:cNvSpPr txBox="1"/>
          <p:nvPr/>
        </p:nvSpPr>
        <p:spPr>
          <a:xfrm>
            <a:off x="0" y="0"/>
            <a:ext cx="6066000" cy="677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b="1" lang="fr" sz="3200">
                <a:solidFill>
                  <a:srgbClr val="FCE5CD"/>
                </a:solidFill>
              </a:rPr>
              <a:t>Architecture Système</a:t>
            </a:r>
            <a:endParaRPr b="1" sz="2800">
              <a:solidFill>
                <a:srgbClr val="FCE5CD"/>
              </a:solidFill>
            </a:endParaRPr>
          </a:p>
        </p:txBody>
      </p:sp>
      <p:sp>
        <p:nvSpPr>
          <p:cNvPr id="110" name="Google Shape;110;p17"/>
          <p:cNvSpPr/>
          <p:nvPr/>
        </p:nvSpPr>
        <p:spPr>
          <a:xfrm rot="332519">
            <a:off x="526819" y="1213118"/>
            <a:ext cx="6035713" cy="3216265"/>
          </a:xfrm>
          <a:prstGeom prst="rect">
            <a:avLst/>
          </a:prstGeom>
          <a:solidFill>
            <a:srgbClr val="FFFFFF"/>
          </a:solidFill>
          <a:ln>
            <a:noFill/>
          </a:ln>
          <a:effectLst>
            <a:outerShdw blurRad="228600" rotWithShape="0" algn="tl" dir="5400000" dist="50800">
              <a:srgbClr val="000000">
                <a:alpha val="54900"/>
              </a:srgbClr>
            </a:outerShdw>
          </a:effectLst>
        </p:spPr>
        <p:txBody>
          <a:bodyPr anchorCtr="0" anchor="ctr" bIns="45700" lIns="91425" spcFirstLastPara="1" rIns="91425" wrap="square" tIns="45700">
            <a:noAutofit/>
          </a:bodyPr>
          <a:lstStyle/>
          <a:p>
            <a:pPr indent="0" lvl="0" marL="0" rtl="0" algn="l">
              <a:lnSpc>
                <a:spcPct val="115000"/>
              </a:lnSpc>
              <a:spcBef>
                <a:spcPts val="1200"/>
              </a:spcBef>
              <a:spcAft>
                <a:spcPts val="1200"/>
              </a:spcAft>
              <a:buNone/>
            </a:pPr>
            <a:r>
              <a:rPr lang="fr" sz="2600"/>
              <a:t>Le schéma architectural illustre la collaboration entre le frontend React, le serveur Node.js avec Express.js, la base de données MongoDB, et les services cloud AWS pour l'hébergement.</a:t>
            </a:r>
            <a:endParaRPr sz="2000"/>
          </a:p>
        </p:txBody>
      </p:sp>
      <p:pic>
        <p:nvPicPr>
          <p:cNvPr id="111" name="Google Shape;111;p17"/>
          <p:cNvPicPr preferRelativeResize="0"/>
          <p:nvPr/>
        </p:nvPicPr>
        <p:blipFill>
          <a:blip r:embed="rId6">
            <a:alphaModFix/>
          </a:blip>
          <a:stretch>
            <a:fillRect/>
          </a:stretch>
        </p:blipFill>
        <p:spPr>
          <a:xfrm>
            <a:off x="6734375" y="4583547"/>
            <a:ext cx="2409625" cy="63770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15" name="Shape 115"/>
        <p:cNvGrpSpPr/>
        <p:nvPr/>
      </p:nvGrpSpPr>
      <p:grpSpPr>
        <a:xfrm>
          <a:off x="0" y="0"/>
          <a:ext cx="0" cy="0"/>
          <a:chOff x="0" y="0"/>
          <a:chExt cx="0" cy="0"/>
        </a:xfrm>
      </p:grpSpPr>
      <p:pic>
        <p:nvPicPr>
          <p:cNvPr descr="Nappe à carreaux bleus" id="116" name="Google Shape;116;p18" title="Photo d’arrière-plan B"/>
          <p:cNvPicPr preferRelativeResize="0"/>
          <p:nvPr/>
        </p:nvPicPr>
        <p:blipFill rotWithShape="1">
          <a:blip r:embed="rId3">
            <a:alphaModFix/>
          </a:blip>
          <a:srcRect b="4822" l="492" r="1033" t="12169"/>
          <a:stretch/>
        </p:blipFill>
        <p:spPr>
          <a:xfrm>
            <a:off x="325" y="0"/>
            <a:ext cx="9144000" cy="5143498"/>
          </a:xfrm>
          <a:prstGeom prst="rect">
            <a:avLst/>
          </a:prstGeom>
          <a:noFill/>
          <a:ln>
            <a:noFill/>
          </a:ln>
        </p:spPr>
      </p:pic>
      <p:sp>
        <p:nvSpPr>
          <p:cNvPr id="117" name="Google Shape;117;p18"/>
          <p:cNvSpPr/>
          <p:nvPr/>
        </p:nvSpPr>
        <p:spPr>
          <a:xfrm>
            <a:off x="4724650" y="3729000"/>
            <a:ext cx="3234000" cy="972900"/>
          </a:xfrm>
          <a:prstGeom prst="rect">
            <a:avLst/>
          </a:prstGeom>
          <a:solidFill>
            <a:srgbClr val="008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18" name="Google Shape;118;p18"/>
          <p:cNvSpPr txBox="1"/>
          <p:nvPr/>
        </p:nvSpPr>
        <p:spPr>
          <a:xfrm>
            <a:off x="5123763" y="3846025"/>
            <a:ext cx="2401500" cy="670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700">
              <a:solidFill>
                <a:srgbClr val="D9F0FF"/>
              </a:solidFill>
            </a:endParaRPr>
          </a:p>
        </p:txBody>
      </p:sp>
      <p:pic>
        <p:nvPicPr>
          <p:cNvPr id="119" name="Google Shape;119;p18"/>
          <p:cNvPicPr preferRelativeResize="0"/>
          <p:nvPr/>
        </p:nvPicPr>
        <p:blipFill>
          <a:blip r:embed="rId4">
            <a:alphaModFix/>
          </a:blip>
          <a:stretch>
            <a:fillRect/>
          </a:stretch>
        </p:blipFill>
        <p:spPr>
          <a:xfrm>
            <a:off x="4877610" y="3914721"/>
            <a:ext cx="212825" cy="212825"/>
          </a:xfrm>
          <a:prstGeom prst="rect">
            <a:avLst/>
          </a:prstGeom>
          <a:noFill/>
          <a:ln>
            <a:noFill/>
          </a:ln>
        </p:spPr>
      </p:pic>
      <p:sp>
        <p:nvSpPr>
          <p:cNvPr id="120" name="Google Shape;120;p18"/>
          <p:cNvSpPr/>
          <p:nvPr/>
        </p:nvSpPr>
        <p:spPr>
          <a:xfrm rot="10800000">
            <a:off x="4724638" y="-3"/>
            <a:ext cx="4037100" cy="3729000"/>
          </a:xfrm>
          <a:prstGeom prst="rect">
            <a:avLst/>
          </a:prstGeom>
          <a:solidFill>
            <a:srgbClr val="FFFFFF"/>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1" name="Google Shape;121;p18"/>
          <p:cNvPicPr preferRelativeResize="0"/>
          <p:nvPr/>
        </p:nvPicPr>
        <p:blipFill rotWithShape="1">
          <a:blip r:embed="rId5">
            <a:alphaModFix/>
          </a:blip>
          <a:srcRect b="16961" l="0" r="0" t="16961"/>
          <a:stretch/>
        </p:blipFill>
        <p:spPr>
          <a:xfrm>
            <a:off x="4814133" y="-3"/>
            <a:ext cx="3858374" cy="3643597"/>
          </a:xfrm>
          <a:prstGeom prst="rect">
            <a:avLst/>
          </a:prstGeom>
          <a:noFill/>
          <a:ln>
            <a:noFill/>
          </a:ln>
        </p:spPr>
      </p:pic>
      <p:sp>
        <p:nvSpPr>
          <p:cNvPr id="122" name="Google Shape;122;p18"/>
          <p:cNvSpPr/>
          <p:nvPr/>
        </p:nvSpPr>
        <p:spPr>
          <a:xfrm>
            <a:off x="382275" y="1424975"/>
            <a:ext cx="4189800" cy="3729000"/>
          </a:xfrm>
          <a:prstGeom prst="rect">
            <a:avLst/>
          </a:prstGeom>
          <a:solidFill>
            <a:srgbClr val="FFFFFF"/>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fr" sz="2900">
                <a:solidFill>
                  <a:srgbClr val="990000"/>
                </a:solidFill>
              </a:rPr>
              <a:t>Création de Menu</a:t>
            </a:r>
            <a:endParaRPr sz="2900">
              <a:solidFill>
                <a:srgbClr val="990000"/>
              </a:solidFill>
            </a:endParaRPr>
          </a:p>
          <a:p>
            <a:pPr indent="0" lvl="0" marL="0" rtl="0" algn="l">
              <a:spcBef>
                <a:spcPts val="0"/>
              </a:spcBef>
              <a:spcAft>
                <a:spcPts val="0"/>
              </a:spcAft>
              <a:buNone/>
            </a:pPr>
            <a:r>
              <a:rPr lang="fr" sz="2900">
                <a:solidFill>
                  <a:srgbClr val="990000"/>
                </a:solidFill>
              </a:rPr>
              <a:t>Personnalisation de Menu</a:t>
            </a:r>
            <a:endParaRPr sz="2900">
              <a:solidFill>
                <a:srgbClr val="990000"/>
              </a:solidFill>
            </a:endParaRPr>
          </a:p>
          <a:p>
            <a:pPr indent="0" lvl="0" marL="0" rtl="0" algn="l">
              <a:spcBef>
                <a:spcPts val="0"/>
              </a:spcBef>
              <a:spcAft>
                <a:spcPts val="0"/>
              </a:spcAft>
              <a:buNone/>
            </a:pPr>
            <a:r>
              <a:rPr lang="fr" sz="2900">
                <a:solidFill>
                  <a:srgbClr val="990000"/>
                </a:solidFill>
              </a:rPr>
              <a:t>Diffusion en Ligne</a:t>
            </a:r>
            <a:endParaRPr sz="2900">
              <a:solidFill>
                <a:srgbClr val="990000"/>
              </a:solidFill>
            </a:endParaRPr>
          </a:p>
          <a:p>
            <a:pPr indent="0" lvl="0" marL="0" rtl="0" algn="l">
              <a:spcBef>
                <a:spcPts val="0"/>
              </a:spcBef>
              <a:spcAft>
                <a:spcPts val="0"/>
              </a:spcAft>
              <a:buNone/>
            </a:pPr>
            <a:r>
              <a:rPr lang="fr" sz="2900">
                <a:solidFill>
                  <a:srgbClr val="990000"/>
                </a:solidFill>
              </a:rPr>
              <a:t>Impression de Menu</a:t>
            </a:r>
            <a:endParaRPr sz="2900">
              <a:solidFill>
                <a:srgbClr val="990000"/>
              </a:solidFill>
            </a:endParaRPr>
          </a:p>
          <a:p>
            <a:pPr indent="0" lvl="0" marL="0" rtl="0" algn="l">
              <a:spcBef>
                <a:spcPts val="0"/>
              </a:spcBef>
              <a:spcAft>
                <a:spcPts val="0"/>
              </a:spcAft>
              <a:buNone/>
            </a:pPr>
            <a:r>
              <a:t/>
            </a:r>
            <a:endParaRPr>
              <a:solidFill>
                <a:srgbClr val="990000"/>
              </a:solidFill>
            </a:endParaRPr>
          </a:p>
          <a:p>
            <a:pPr indent="0" lvl="0" marL="0" rtl="0" algn="l">
              <a:spcBef>
                <a:spcPts val="0"/>
              </a:spcBef>
              <a:spcAft>
                <a:spcPts val="0"/>
              </a:spcAft>
              <a:buNone/>
            </a:pPr>
            <a:r>
              <a:t/>
            </a:r>
            <a:endParaRPr>
              <a:solidFill>
                <a:srgbClr val="990000"/>
              </a:solidFill>
            </a:endParaRPr>
          </a:p>
        </p:txBody>
      </p:sp>
      <p:sp>
        <p:nvSpPr>
          <p:cNvPr id="123" name="Google Shape;123;p18"/>
          <p:cNvSpPr txBox="1"/>
          <p:nvPr/>
        </p:nvSpPr>
        <p:spPr>
          <a:xfrm>
            <a:off x="0" y="0"/>
            <a:ext cx="3776700" cy="585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b="1" i="1" lang="fr" sz="2600"/>
              <a:t>Interfaces Utilisateur</a:t>
            </a:r>
            <a:endParaRPr b="1" sz="2600">
              <a:solidFill>
                <a:srgbClr val="FCE5CD"/>
              </a:solidFill>
              <a:latin typeface="Playfair Display"/>
              <a:ea typeface="Playfair Display"/>
              <a:cs typeface="Playfair Display"/>
              <a:sym typeface="Playfair Display"/>
            </a:endParaRPr>
          </a:p>
        </p:txBody>
      </p:sp>
      <p:pic>
        <p:nvPicPr>
          <p:cNvPr id="124" name="Google Shape;124;p18"/>
          <p:cNvPicPr preferRelativeResize="0"/>
          <p:nvPr/>
        </p:nvPicPr>
        <p:blipFill>
          <a:blip r:embed="rId6">
            <a:alphaModFix/>
          </a:blip>
          <a:stretch>
            <a:fillRect/>
          </a:stretch>
        </p:blipFill>
        <p:spPr>
          <a:xfrm>
            <a:off x="4724650" y="3846025"/>
            <a:ext cx="3234001" cy="8558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cxnSp>
        <p:nvCxnSpPr>
          <p:cNvPr id="129" name="Google Shape;129;p19"/>
          <p:cNvCxnSpPr/>
          <p:nvPr/>
        </p:nvCxnSpPr>
        <p:spPr>
          <a:xfrm>
            <a:off x="490974" y="943303"/>
            <a:ext cx="3575700" cy="0"/>
          </a:xfrm>
          <a:prstGeom prst="straightConnector1">
            <a:avLst/>
          </a:prstGeom>
          <a:noFill/>
          <a:ln cap="flat" cmpd="sng" w="9525">
            <a:solidFill>
              <a:schemeClr val="dk1"/>
            </a:solidFill>
            <a:prstDash val="solid"/>
            <a:round/>
            <a:headEnd len="sm" w="sm" type="none"/>
            <a:tailEnd len="sm" w="sm" type="none"/>
          </a:ln>
        </p:spPr>
      </p:cxnSp>
      <p:pic>
        <p:nvPicPr>
          <p:cNvPr descr="Remplacer cette image" id="130" name="Google Shape;130;p19" title="Photo de profil 1"/>
          <p:cNvPicPr preferRelativeResize="0"/>
          <p:nvPr/>
        </p:nvPicPr>
        <p:blipFill rotWithShape="1">
          <a:blip r:embed="rId3">
            <a:alphaModFix/>
          </a:blip>
          <a:srcRect b="0" l="16059" r="16065" t="0"/>
          <a:stretch/>
        </p:blipFill>
        <p:spPr>
          <a:xfrm>
            <a:off x="457440" y="423271"/>
            <a:ext cx="315900" cy="310200"/>
          </a:xfrm>
          <a:prstGeom prst="ellipse">
            <a:avLst/>
          </a:prstGeom>
          <a:noFill/>
          <a:ln cap="flat" cmpd="sng" w="19050">
            <a:solidFill>
              <a:srgbClr val="FFFFFF"/>
            </a:solidFill>
            <a:prstDash val="solid"/>
            <a:round/>
            <a:headEnd len="sm" w="sm" type="none"/>
            <a:tailEnd len="sm" w="sm" type="none"/>
          </a:ln>
        </p:spPr>
      </p:pic>
      <p:sp>
        <p:nvSpPr>
          <p:cNvPr id="131" name="Google Shape;131;p19"/>
          <p:cNvSpPr txBox="1"/>
          <p:nvPr>
            <p:ph idx="4294967295" type="ctrTitle"/>
          </p:nvPr>
        </p:nvSpPr>
        <p:spPr>
          <a:xfrm>
            <a:off x="332825" y="733465"/>
            <a:ext cx="3575700" cy="162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sz="3000"/>
              <a:t>Intégration</a:t>
            </a:r>
            <a:endParaRPr sz="3000"/>
          </a:p>
          <a:p>
            <a:pPr indent="0" lvl="0" marL="0" rtl="0" algn="l">
              <a:spcBef>
                <a:spcPts val="0"/>
              </a:spcBef>
              <a:spcAft>
                <a:spcPts val="0"/>
              </a:spcAft>
              <a:buNone/>
            </a:pPr>
            <a:r>
              <a:rPr lang="fr" sz="3000"/>
              <a:t>avec d'autres Systèmes</a:t>
            </a:r>
            <a:endParaRPr sz="3000"/>
          </a:p>
          <a:p>
            <a:pPr indent="0" lvl="0" marL="0" rtl="0" algn="l">
              <a:spcBef>
                <a:spcPts val="0"/>
              </a:spcBef>
              <a:spcAft>
                <a:spcPts val="0"/>
              </a:spcAft>
              <a:buNone/>
            </a:pPr>
            <a:r>
              <a:t/>
            </a:r>
            <a:endParaRPr sz="3000"/>
          </a:p>
          <a:p>
            <a:pPr indent="0" lvl="0" marL="0" rtl="0" algn="l">
              <a:spcBef>
                <a:spcPts val="0"/>
              </a:spcBef>
              <a:spcAft>
                <a:spcPts val="0"/>
              </a:spcAft>
              <a:buNone/>
            </a:pPr>
            <a:r>
              <a:t/>
            </a:r>
            <a:endParaRPr sz="3000"/>
          </a:p>
        </p:txBody>
      </p:sp>
      <p:sp>
        <p:nvSpPr>
          <p:cNvPr id="132" name="Google Shape;132;p19"/>
          <p:cNvSpPr txBox="1"/>
          <p:nvPr>
            <p:ph idx="4294967295" type="body"/>
          </p:nvPr>
        </p:nvSpPr>
        <p:spPr>
          <a:xfrm>
            <a:off x="66975" y="2305975"/>
            <a:ext cx="2689500" cy="259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None/>
            </a:pPr>
            <a:r>
              <a:rPr b="1" lang="fr" sz="1500"/>
              <a:t>La solution intègre harmonieusement des services tiers tels que Google Analytics pour le suivi des performances et des utilisateurs. Les intégrations avec les plateformes de diffusion en ligne sont gérées par les fonctionnalités d'exportation PDF.</a:t>
            </a:r>
            <a:endParaRPr sz="1500"/>
          </a:p>
        </p:txBody>
      </p:sp>
      <p:pic>
        <p:nvPicPr>
          <p:cNvPr id="133" name="Google Shape;133;p19"/>
          <p:cNvPicPr preferRelativeResize="0"/>
          <p:nvPr/>
        </p:nvPicPr>
        <p:blipFill>
          <a:blip r:embed="rId4">
            <a:alphaModFix/>
          </a:blip>
          <a:stretch>
            <a:fillRect/>
          </a:stretch>
        </p:blipFill>
        <p:spPr>
          <a:xfrm>
            <a:off x="2874200" y="0"/>
            <a:ext cx="7116975" cy="505980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cxnSp>
        <p:nvCxnSpPr>
          <p:cNvPr id="138" name="Google Shape;138;p20"/>
          <p:cNvCxnSpPr/>
          <p:nvPr/>
        </p:nvCxnSpPr>
        <p:spPr>
          <a:xfrm>
            <a:off x="490974" y="943303"/>
            <a:ext cx="3575700" cy="0"/>
          </a:xfrm>
          <a:prstGeom prst="straightConnector1">
            <a:avLst/>
          </a:prstGeom>
          <a:noFill/>
          <a:ln cap="flat" cmpd="sng" w="9525">
            <a:solidFill>
              <a:schemeClr val="dk1"/>
            </a:solidFill>
            <a:prstDash val="solid"/>
            <a:round/>
            <a:headEnd len="sm" w="sm" type="none"/>
            <a:tailEnd len="sm" w="sm" type="none"/>
          </a:ln>
        </p:spPr>
      </p:cxnSp>
      <p:pic>
        <p:nvPicPr>
          <p:cNvPr descr="Remplacer cette image" id="139" name="Google Shape;139;p20" title="Photo de profil 1"/>
          <p:cNvPicPr preferRelativeResize="0"/>
          <p:nvPr/>
        </p:nvPicPr>
        <p:blipFill rotWithShape="1">
          <a:blip r:embed="rId3">
            <a:alphaModFix/>
          </a:blip>
          <a:srcRect b="0" l="16059" r="16065" t="0"/>
          <a:stretch/>
        </p:blipFill>
        <p:spPr>
          <a:xfrm>
            <a:off x="457440" y="423271"/>
            <a:ext cx="315900" cy="310200"/>
          </a:xfrm>
          <a:prstGeom prst="ellipse">
            <a:avLst/>
          </a:prstGeom>
          <a:noFill/>
          <a:ln cap="flat" cmpd="sng" w="19050">
            <a:solidFill>
              <a:srgbClr val="FFFFFF"/>
            </a:solidFill>
            <a:prstDash val="solid"/>
            <a:round/>
            <a:headEnd len="sm" w="sm" type="none"/>
            <a:tailEnd len="sm" w="sm" type="none"/>
          </a:ln>
        </p:spPr>
      </p:pic>
      <p:sp>
        <p:nvSpPr>
          <p:cNvPr id="140" name="Google Shape;140;p20"/>
          <p:cNvSpPr txBox="1"/>
          <p:nvPr>
            <p:ph idx="4294967295" type="ctrTitle"/>
          </p:nvPr>
        </p:nvSpPr>
        <p:spPr>
          <a:xfrm>
            <a:off x="332825" y="733465"/>
            <a:ext cx="3575700" cy="162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sz="3000"/>
              <a:t>Création de</a:t>
            </a:r>
            <a:endParaRPr sz="3000"/>
          </a:p>
          <a:p>
            <a:pPr indent="0" lvl="0" marL="0" rtl="0" algn="l">
              <a:spcBef>
                <a:spcPts val="0"/>
              </a:spcBef>
              <a:spcAft>
                <a:spcPts val="0"/>
              </a:spcAft>
              <a:buNone/>
            </a:pPr>
            <a:r>
              <a:rPr lang="fr" sz="3000"/>
              <a:t>Menu</a:t>
            </a:r>
            <a:endParaRPr sz="3000"/>
          </a:p>
        </p:txBody>
      </p:sp>
      <p:sp>
        <p:nvSpPr>
          <p:cNvPr id="141" name="Google Shape;141;p20"/>
          <p:cNvSpPr txBox="1"/>
          <p:nvPr>
            <p:ph idx="4294967295" type="body"/>
          </p:nvPr>
        </p:nvSpPr>
        <p:spPr>
          <a:xfrm>
            <a:off x="66975" y="2305975"/>
            <a:ext cx="2689500" cy="259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None/>
            </a:pPr>
            <a:r>
              <a:rPr lang="fr" sz="1500"/>
              <a:t>Le restaurateur utilise l'interface conviviale pour ajouter des plats, définir des catégories et fixer les prix.</a:t>
            </a:r>
            <a:endParaRPr sz="1500"/>
          </a:p>
        </p:txBody>
      </p:sp>
      <p:pic>
        <p:nvPicPr>
          <p:cNvPr id="142" name="Google Shape;142;p20"/>
          <p:cNvPicPr preferRelativeResize="0"/>
          <p:nvPr/>
        </p:nvPicPr>
        <p:blipFill>
          <a:blip r:embed="rId4">
            <a:alphaModFix/>
          </a:blip>
          <a:stretch>
            <a:fillRect/>
          </a:stretch>
        </p:blipFill>
        <p:spPr>
          <a:xfrm>
            <a:off x="2890925" y="0"/>
            <a:ext cx="7100251" cy="5047901"/>
          </a:xfrm>
          <a:prstGeom prst="rect">
            <a:avLst/>
          </a:prstGeom>
          <a:noFill/>
          <a:ln>
            <a:noFill/>
          </a:ln>
        </p:spPr>
      </p:pic>
      <p:sp>
        <p:nvSpPr>
          <p:cNvPr id="143" name="Google Shape;143;p20"/>
          <p:cNvSpPr txBox="1"/>
          <p:nvPr/>
        </p:nvSpPr>
        <p:spPr>
          <a:xfrm>
            <a:off x="778825" y="385925"/>
            <a:ext cx="3000000" cy="384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b="1" i="1" lang="fr" sz="1300"/>
              <a:t>Scénarios d'Utilisation</a:t>
            </a:r>
            <a:endParaRPr sz="13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cxnSp>
        <p:nvCxnSpPr>
          <p:cNvPr id="148" name="Google Shape;148;p21"/>
          <p:cNvCxnSpPr/>
          <p:nvPr/>
        </p:nvCxnSpPr>
        <p:spPr>
          <a:xfrm>
            <a:off x="490974" y="943303"/>
            <a:ext cx="3575700" cy="0"/>
          </a:xfrm>
          <a:prstGeom prst="straightConnector1">
            <a:avLst/>
          </a:prstGeom>
          <a:noFill/>
          <a:ln cap="flat" cmpd="sng" w="9525">
            <a:solidFill>
              <a:schemeClr val="dk1"/>
            </a:solidFill>
            <a:prstDash val="solid"/>
            <a:round/>
            <a:headEnd len="sm" w="sm" type="none"/>
            <a:tailEnd len="sm" w="sm" type="none"/>
          </a:ln>
        </p:spPr>
      </p:cxnSp>
      <p:pic>
        <p:nvPicPr>
          <p:cNvPr descr="Remplacer cette image" id="149" name="Google Shape;149;p21" title="Photo de profil 1"/>
          <p:cNvPicPr preferRelativeResize="0"/>
          <p:nvPr/>
        </p:nvPicPr>
        <p:blipFill rotWithShape="1">
          <a:blip r:embed="rId3">
            <a:alphaModFix/>
          </a:blip>
          <a:srcRect b="0" l="16059" r="16065" t="0"/>
          <a:stretch/>
        </p:blipFill>
        <p:spPr>
          <a:xfrm>
            <a:off x="457440" y="423271"/>
            <a:ext cx="315900" cy="310200"/>
          </a:xfrm>
          <a:prstGeom prst="ellipse">
            <a:avLst/>
          </a:prstGeom>
          <a:noFill/>
          <a:ln cap="flat" cmpd="sng" w="19050">
            <a:solidFill>
              <a:srgbClr val="FFFFFF"/>
            </a:solidFill>
            <a:prstDash val="solid"/>
            <a:round/>
            <a:headEnd len="sm" w="sm" type="none"/>
            <a:tailEnd len="sm" w="sm" type="none"/>
          </a:ln>
        </p:spPr>
      </p:pic>
      <p:sp>
        <p:nvSpPr>
          <p:cNvPr id="150" name="Google Shape;150;p21"/>
          <p:cNvSpPr txBox="1"/>
          <p:nvPr>
            <p:ph idx="4294967295" type="ctrTitle"/>
          </p:nvPr>
        </p:nvSpPr>
        <p:spPr>
          <a:xfrm>
            <a:off x="66975" y="867150"/>
            <a:ext cx="2823900" cy="85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sz="2600"/>
              <a:t>Personnalisation</a:t>
            </a:r>
            <a:endParaRPr sz="2600"/>
          </a:p>
        </p:txBody>
      </p:sp>
      <p:sp>
        <p:nvSpPr>
          <p:cNvPr id="151" name="Google Shape;151;p21"/>
          <p:cNvSpPr txBox="1"/>
          <p:nvPr>
            <p:ph idx="4294967295" type="body"/>
          </p:nvPr>
        </p:nvSpPr>
        <p:spPr>
          <a:xfrm>
            <a:off x="66975" y="2305975"/>
            <a:ext cx="2689500" cy="259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sz="1600"/>
              <a:t>Le module de personnalisation graphique permet au restaurateur de télécharger le logo du restaurant, de choisir la police et la couleur du menu.</a:t>
            </a:r>
            <a:endParaRPr sz="1900"/>
          </a:p>
        </p:txBody>
      </p:sp>
      <p:sp>
        <p:nvSpPr>
          <p:cNvPr id="152" name="Google Shape;152;p21"/>
          <p:cNvSpPr txBox="1"/>
          <p:nvPr/>
        </p:nvSpPr>
        <p:spPr>
          <a:xfrm>
            <a:off x="778825" y="385925"/>
            <a:ext cx="3000000" cy="384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b="1" i="1" lang="fr" sz="1300"/>
              <a:t>Scénarios d'Utilisation</a:t>
            </a:r>
            <a:endParaRPr sz="1300"/>
          </a:p>
        </p:txBody>
      </p:sp>
      <p:pic>
        <p:nvPicPr>
          <p:cNvPr id="153" name="Google Shape;153;p21"/>
          <p:cNvPicPr preferRelativeResize="0"/>
          <p:nvPr/>
        </p:nvPicPr>
        <p:blipFill>
          <a:blip r:embed="rId4">
            <a:alphaModFix/>
          </a:blip>
          <a:stretch>
            <a:fillRect/>
          </a:stretch>
        </p:blipFill>
        <p:spPr>
          <a:xfrm>
            <a:off x="2756475" y="-71755"/>
            <a:ext cx="7169176" cy="5086457"/>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Blue &amp; Gold">
  <a:themeElements>
    <a:clrScheme name="Blue &amp; Gold">
      <a:dk1>
        <a:srgbClr val="FFFFFF"/>
      </a:dk1>
      <a:lt1>
        <a:srgbClr val="01AFD1"/>
      </a:lt1>
      <a:dk2>
        <a:srgbClr val="1E2D31"/>
      </a:dk2>
      <a:lt2>
        <a:srgbClr val="BFC7CA"/>
      </a:lt2>
      <a:accent1>
        <a:srgbClr val="006F85"/>
      </a:accent1>
      <a:accent2>
        <a:srgbClr val="AF4345"/>
      </a:accent2>
      <a:accent3>
        <a:srgbClr val="47D06A"/>
      </a:accent3>
      <a:accent4>
        <a:srgbClr val="F58F8F"/>
      </a:accent4>
      <a:accent5>
        <a:srgbClr val="F6CD4C"/>
      </a:accent5>
      <a:accent6>
        <a:srgbClr val="F8E71C"/>
      </a:accent6>
      <a:hlink>
        <a:srgbClr val="F6CD4C"/>
      </a:hlink>
      <a:folHlink>
        <a:srgbClr val="F6CD4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